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19" r:id="rId1"/>
  </p:sldMasterIdLst>
  <p:sldIdLst>
    <p:sldId id="412" r:id="rId2"/>
    <p:sldId id="387" r:id="rId3"/>
    <p:sldId id="388" r:id="rId4"/>
    <p:sldId id="389" r:id="rId5"/>
    <p:sldId id="390" r:id="rId6"/>
    <p:sldId id="391" r:id="rId7"/>
    <p:sldId id="392" r:id="rId8"/>
    <p:sldId id="393" r:id="rId9"/>
    <p:sldId id="394" r:id="rId10"/>
    <p:sldId id="271" r:id="rId11"/>
    <p:sldId id="395" r:id="rId12"/>
    <p:sldId id="396" r:id="rId13"/>
    <p:sldId id="292" r:id="rId14"/>
    <p:sldId id="296" r:id="rId15"/>
    <p:sldId id="297" r:id="rId16"/>
    <p:sldId id="298" r:id="rId17"/>
    <p:sldId id="399" r:id="rId18"/>
    <p:sldId id="400" r:id="rId19"/>
    <p:sldId id="401" r:id="rId20"/>
    <p:sldId id="402" r:id="rId21"/>
    <p:sldId id="299" r:id="rId22"/>
    <p:sldId id="300" r:id="rId23"/>
    <p:sldId id="403" r:id="rId24"/>
    <p:sldId id="303" r:id="rId25"/>
    <p:sldId id="304" r:id="rId26"/>
    <p:sldId id="314" r:id="rId27"/>
    <p:sldId id="315" r:id="rId28"/>
    <p:sldId id="413" r:id="rId29"/>
  </p:sldIdLst>
  <p:sldSz cx="9144000" cy="6858000" type="screen4x3"/>
  <p:notesSz cx="6858000" cy="9144000"/>
  <p:defaultTextStyle>
    <a:defPPr>
      <a:defRPr lang="fa-I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84380" autoAdjust="0"/>
    <p:restoredTop sz="94660" autoAdjust="0"/>
  </p:normalViewPr>
  <p:slideViewPr>
    <p:cSldViewPr>
      <p:cViewPr varScale="1">
        <p:scale>
          <a:sx n="86" d="100"/>
          <a:sy n="86" d="100"/>
        </p:scale>
        <p:origin x="201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7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6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9AA61A35-DC68-4DA7-820B-6E5C3154F8A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6372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86655-6E13-4BE8-BDDF-DDCE473ED02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666400"/>
      </p:ext>
    </p:extLst>
  </p:cSld>
  <p:clrMapOvr>
    <a:masterClrMapping/>
  </p:clrMapOvr>
  <p:transition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A4562-6678-4164-BC7F-796E200D571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642136"/>
      </p:ext>
    </p:extLst>
  </p:cSld>
  <p:clrMapOvr>
    <a:masterClrMapping/>
  </p:clrMapOvr>
  <p:transition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960B1-1EC9-42C1-A9DA-78B8AE8215E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792369"/>
      </p:ext>
    </p:extLst>
  </p:cSld>
  <p:clrMapOvr>
    <a:masterClrMapping/>
  </p:clrMapOvr>
  <p:transition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87674535-EE41-4CB1-94CF-A248E251E86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5033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95C5D-8A75-491D-B945-0A8FD25763A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807350"/>
      </p:ext>
    </p:extLst>
  </p:cSld>
  <p:clrMapOvr>
    <a:masterClrMapping/>
  </p:clrMapOvr>
  <p:transition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39C39-9B19-427B-85C8-CCCF1189F40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462505"/>
      </p:ext>
    </p:extLst>
  </p:cSld>
  <p:clrMapOvr>
    <a:masterClrMapping/>
  </p:clrMapOvr>
  <p:transition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BCC07-21A6-4454-9287-4C1E9D55C7A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078841"/>
      </p:ext>
    </p:extLst>
  </p:cSld>
  <p:clrMapOvr>
    <a:masterClrMapping/>
  </p:clrMapOvr>
  <p:transition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60BCA-6696-4E9A-A805-7B3E58D980D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404698"/>
      </p:ext>
    </p:extLst>
  </p:cSld>
  <p:clrMapOvr>
    <a:masterClrMapping/>
  </p:clrMapOvr>
  <p:transition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82712-6CC5-4B0B-9B53-FDDD1706BA7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352831"/>
      </p:ext>
    </p:extLst>
  </p:cSld>
  <p:clrMapOvr>
    <a:masterClrMapping/>
  </p:clrMapOvr>
  <p:transition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1A207-FD11-43AE-9DA6-F4197FC7243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95842"/>
      </p:ext>
    </p:extLst>
  </p:cSld>
  <p:clrMapOvr>
    <a:masterClrMapping/>
  </p:clrMapOvr>
  <p:transition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rtl="1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rtl="1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rtl="1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fld id="{08E4DC60-C718-4C7C-B4F5-95DE10E2563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r" rtl="1" eaLnBrk="1" hangingPunct="1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r" rtl="1" eaLnBrk="1" hangingPunct="1">
                <a:defRPr/>
              </a:pPr>
              <a:endParaRPr lang="en-US">
                <a:cs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58" r:id="rId2"/>
    <p:sldLayoutId id="214748386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9" r:id="rId9"/>
    <p:sldLayoutId id="2147483864" r:id="rId10"/>
    <p:sldLayoutId id="2147483865" r:id="rId11"/>
  </p:sldLayoutIdLst>
  <p:transition>
    <p:cover dir="r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Traditional Arabic" pitchFamily="2" charset="-7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Traditional Arabic" pitchFamily="2" charset="-7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Traditional Arabic" pitchFamily="2" charset="-7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Traditional Arabic" pitchFamily="2" charset="-78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Traditional Arabic" pitchFamily="2" charset="-78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Traditional Arabic" pitchFamily="2" charset="-78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Traditional Arabic" pitchFamily="2" charset="-78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Traditional Arabic" pitchFamily="2" charset="-78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Majalla UI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Majalla UI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Majalla UI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Majalla UI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Majalla UI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slideLayout" Target="../slideLayouts/slideLayout2.xml"/><Relationship Id="rId7" Type="http://schemas.openxmlformats.org/officeDocument/2006/relationships/slide" Target="slide25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slide" Target="slide23.xml"/><Relationship Id="rId11" Type="http://schemas.openxmlformats.org/officeDocument/2006/relationships/image" Target="../media/image2.png"/><Relationship Id="rId5" Type="http://schemas.openxmlformats.org/officeDocument/2006/relationships/slide" Target="slide21.xml"/><Relationship Id="rId10" Type="http://schemas.openxmlformats.org/officeDocument/2006/relationships/slide" Target="slide24.xml"/><Relationship Id="rId4" Type="http://schemas.openxmlformats.org/officeDocument/2006/relationships/slide" Target="slide16.xml"/><Relationship Id="rId9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2.png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2.png"/><Relationship Id="rId4" Type="http://schemas.openxmlformats.org/officeDocument/2006/relationships/slide" Target="slide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2.png"/><Relationship Id="rId4" Type="http://schemas.openxmlformats.org/officeDocument/2006/relationships/slide" Target="slide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2.png"/><Relationship Id="rId4" Type="http://schemas.openxmlformats.org/officeDocument/2006/relationships/slide" Target="slide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2.png"/><Relationship Id="rId4" Type="http://schemas.openxmlformats.org/officeDocument/2006/relationships/slide" Target="slide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2.png"/><Relationship Id="rId4" Type="http://schemas.openxmlformats.org/officeDocument/2006/relationships/slide" Target="slide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2.png"/><Relationship Id="rId4" Type="http://schemas.openxmlformats.org/officeDocument/2006/relationships/slide" Target="slide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2.png"/><Relationship Id="rId4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95536" y="692696"/>
            <a:ext cx="7851775" cy="1828800"/>
          </a:xfrm>
        </p:spPr>
        <p:txBody>
          <a:bodyPr/>
          <a:lstStyle/>
          <a:p>
            <a:pPr rtl="1" eaLnBrk="1" fontAlgn="auto" hangingPunct="1">
              <a:spcAft>
                <a:spcPts val="0"/>
              </a:spcAft>
              <a:defRPr/>
            </a:pPr>
            <a:r>
              <a:rPr lang="fa-IR" dirty="0">
                <a:cs typeface="2  Mitra" pitchFamily="2" charset="-78"/>
              </a:rPr>
              <a:t>سوختگی</a:t>
            </a:r>
            <a:br>
              <a:rPr lang="fa-IR" dirty="0">
                <a:cs typeface="2  Mitra" pitchFamily="2" charset="-78"/>
              </a:rPr>
            </a:br>
            <a:r>
              <a:rPr lang="fa-IR" sz="2800" dirty="0">
                <a:cs typeface="2  Mitra" pitchFamily="2" charset="-78"/>
              </a:rPr>
              <a:t>جلسه دوم</a:t>
            </a:r>
            <a:endParaRPr lang="en-US" sz="2800" dirty="0">
              <a:cs typeface="2  Mitra" pitchFamily="2" charset="-78"/>
            </a:endParaRPr>
          </a:p>
        </p:txBody>
      </p:sp>
      <p:sp>
        <p:nvSpPr>
          <p:cNvPr id="5123" name="Subtitle 4"/>
          <p:cNvSpPr>
            <a:spLocks noGrp="1"/>
          </p:cNvSpPr>
          <p:nvPr>
            <p:ph type="subTitle" idx="1"/>
          </p:nvPr>
        </p:nvSpPr>
        <p:spPr>
          <a:xfrm>
            <a:off x="-900113" y="4149725"/>
            <a:ext cx="7854951" cy="1752600"/>
          </a:xfrm>
        </p:spPr>
        <p:txBody>
          <a:bodyPr/>
          <a:lstStyle/>
          <a:p>
            <a:pPr marR="0" eaLnBrk="1" hangingPunct="1"/>
            <a:r>
              <a:rPr lang="fa-IR" dirty="0">
                <a:cs typeface="2  Mitra" panose="00000400000000000000" pitchFamily="2" charset="-78"/>
              </a:rPr>
              <a:t>دکتر مژگان لطفی، استاد گروه پرستاری داخلی جراحی </a:t>
            </a:r>
          </a:p>
          <a:p>
            <a:pPr marR="0" eaLnBrk="1" hangingPunct="1"/>
            <a:r>
              <a:rPr lang="fa-IR" dirty="0">
                <a:cs typeface="2  Mitra" panose="00000400000000000000" pitchFamily="2" charset="-78"/>
              </a:rPr>
              <a:t>دانشکده پرستاری و مامایی تبریز</a:t>
            </a:r>
            <a:endParaRPr lang="en-US" dirty="0">
              <a:cs typeface="2  Mitra" panose="00000400000000000000" pitchFamily="2" charset="-78"/>
            </a:endParaRPr>
          </a:p>
          <a:p>
            <a:pPr marR="0" eaLnBrk="1" hangingPunct="1"/>
            <a:endParaRPr lang="en-US" dirty="0">
              <a:cs typeface="Majalla UI"/>
            </a:endParaRPr>
          </a:p>
        </p:txBody>
      </p:sp>
    </p:spTree>
  </p:cSld>
  <p:clrMapOvr>
    <a:masterClrMapping/>
  </p:clrMapOvr>
  <p:transition>
    <p:cover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b="1">
                <a:solidFill>
                  <a:srgbClr val="FF0000"/>
                </a:solidFill>
                <a:cs typeface="2  Mitra" panose="00000400000000000000" pitchFamily="2" charset="-78"/>
              </a:rPr>
              <a:t>شدت سوختگي</a:t>
            </a:r>
            <a:endParaRPr lang="en-US" b="1">
              <a:solidFill>
                <a:srgbClr val="FF0000"/>
              </a:solidFill>
              <a:cs typeface="2  Mitra" panose="00000400000000000000" pitchFamily="2" charset="-78"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شدت هرنوع سوختگي بستگي به اندازه، عمق و محل سوختگي دارد.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سوختگي تنها ترومايي است كه قابل سنجش كيفي مي باشد.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ازجمله اقداماتي كه دردرمان اصولي ودقيق سوختگي ها نقش اساسي دارد تعيين عمق و وسعت سوختگي است.</a:t>
            </a:r>
            <a:endParaRPr lang="en-US">
              <a:cs typeface="2  Mitra" panose="00000400000000000000" pitchFamily="2" charset="-78"/>
            </a:endParaRPr>
          </a:p>
        </p:txBody>
      </p:sp>
      <p:pic>
        <p:nvPicPr>
          <p:cNvPr id="2" name="Bst2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443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9938" grpId="0"/>
      <p:bldP spid="3993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b="1">
                <a:solidFill>
                  <a:srgbClr val="FF0000"/>
                </a:solidFill>
                <a:cs typeface="2  Mitra" panose="00000400000000000000" pitchFamily="2" charset="-78"/>
              </a:rPr>
              <a:t>ملاحظات مربوط به کودکان</a:t>
            </a:r>
            <a:endParaRPr lang="en-US" b="1">
              <a:solidFill>
                <a:srgbClr val="FF0000"/>
              </a:solidFill>
              <a:cs typeface="2  Mitra" panose="00000400000000000000" pitchFamily="2" charset="-78"/>
            </a:endParaRP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پوست نازک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بیشتربودن نسبت سطح به حجم بدن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پاسخ ایمنی ضعیف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کوتاه بودن راه هوایی، محدود بودن ظرفیت هوایی باقیمانده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بررسی های مربوط به سوء رفتاراحتمالی</a:t>
            </a:r>
          </a:p>
          <a:p>
            <a:pPr algn="r" rtl="1" eaLnBrk="1" hangingPunct="1"/>
            <a:endParaRPr lang="fa-IR">
              <a:cs typeface="2  Mitra" panose="00000400000000000000" pitchFamily="2" charset="-78"/>
            </a:endParaRPr>
          </a:p>
          <a:p>
            <a:pPr algn="r" rtl="1" eaLnBrk="1" hangingPunct="1"/>
            <a:endParaRPr lang="en-US">
              <a:cs typeface="2  Mitra" panose="00000400000000000000" pitchFamily="2" charset="-78"/>
            </a:endParaRPr>
          </a:p>
        </p:txBody>
      </p:sp>
      <p:pic>
        <p:nvPicPr>
          <p:cNvPr id="3" name="Bst2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829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0962" grpId="0"/>
      <p:bldP spid="4096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b="1">
                <a:solidFill>
                  <a:srgbClr val="FF0000"/>
                </a:solidFill>
                <a:cs typeface="2  Mitra" panose="00000400000000000000" pitchFamily="2" charset="-78"/>
              </a:rPr>
              <a:t>ملاحظات مربوط به سالمندان</a:t>
            </a:r>
            <a:endParaRPr lang="en-US" b="1">
              <a:solidFill>
                <a:srgbClr val="FF0000"/>
              </a:solidFill>
              <a:cs typeface="2  Mitr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>
                <a:ea typeface="+mn-ea"/>
                <a:cs typeface="2  Mitra" pitchFamily="2" charset="-78"/>
              </a:rPr>
              <a:t>پوست نازک، گردش خون ضعیف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>
                <a:ea typeface="+mn-ea"/>
                <a:cs typeface="2  Mitra" pitchFamily="2" charset="-78"/>
              </a:rPr>
              <a:t>فرآیند بیماری های دسته بندی شده:</a:t>
            </a:r>
          </a:p>
          <a:p>
            <a:pPr marL="0" indent="0" algn="r" rtl="1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fa-IR" dirty="0">
                <a:ea typeface="+mn-ea"/>
                <a:cs typeface="2  Mitra" pitchFamily="2" charset="-78"/>
              </a:rPr>
              <a:t>   ریوی</a:t>
            </a:r>
          </a:p>
          <a:p>
            <a:pPr marL="0" indent="0" algn="r" rtl="1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fa-IR" dirty="0">
                <a:ea typeface="+mn-ea"/>
                <a:cs typeface="2  Mitra" pitchFamily="2" charset="-78"/>
              </a:rPr>
              <a:t>   عروق محیطی</a:t>
            </a:r>
          </a:p>
          <a:p>
            <a:pPr marL="0" indent="0" algn="r" rtl="1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fa-IR" dirty="0">
                <a:ea typeface="+mn-ea"/>
                <a:cs typeface="2  Mitra" pitchFamily="2" charset="-78"/>
              </a:rPr>
              <a:t>   قلبی</a:t>
            </a:r>
          </a:p>
          <a:p>
            <a:pPr marL="0" indent="0" algn="r" rtl="1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fa-IR" dirty="0">
                <a:ea typeface="+mn-ea"/>
                <a:cs typeface="2  Mitra" pitchFamily="2" charset="-78"/>
              </a:rPr>
              <a:t>   ایمنی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fa-IR" dirty="0">
                <a:ea typeface="+mn-ea"/>
                <a:cs typeface="2  Mitra" pitchFamily="2" charset="-78"/>
              </a:rPr>
              <a:t>میزان مرگ ومیر%= وسعت ناحیه سوخته(سن+%)     </a:t>
            </a:r>
            <a:endParaRPr lang="en-US" dirty="0">
              <a:ea typeface="+mn-ea"/>
              <a:cs typeface="2  Mitra" pitchFamily="2" charset="-78"/>
            </a:endParaRPr>
          </a:p>
        </p:txBody>
      </p:sp>
      <p:pic>
        <p:nvPicPr>
          <p:cNvPr id="2" name="Bst2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379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1986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sz="4800" b="1">
                <a:solidFill>
                  <a:srgbClr val="FF0000"/>
                </a:solidFill>
                <a:cs typeface="2  Mitra" panose="00000400000000000000" pitchFamily="2" charset="-78"/>
              </a:rPr>
              <a:t>اثرات سيستميك زخم سوختگي</a:t>
            </a:r>
            <a:endParaRPr lang="en-US" sz="4800" b="1">
              <a:solidFill>
                <a:srgbClr val="FF0000"/>
              </a:solidFill>
              <a:cs typeface="2  Mitra" panose="00000400000000000000" pitchFamily="2" charset="-78"/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به هنگام وقوع يك سوختگي بزرگ(</a:t>
            </a:r>
            <a:r>
              <a:rPr lang="en-US">
                <a:cs typeface="2  Mitra" panose="00000400000000000000" pitchFamily="2" charset="-78"/>
              </a:rPr>
              <a:t>&gt;20</a:t>
            </a:r>
            <a:r>
              <a:rPr lang="fa-IR">
                <a:cs typeface="2  Mitra" panose="00000400000000000000" pitchFamily="2" charset="-78"/>
              </a:rPr>
              <a:t>ازكل مساحت سطح بدن) در كنارپاسخ هاي موضعي آن، اثرات سيستميك ايجاد مي شود.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درسوختگي هاي بزرگ، ازدست رفتن حجم خون در گردش به طور سريع منجر به شوك هيپوولميك مي شود با اينكه مكانيسم هاي جبراني شروع به فعاليت مي كنند.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مواد فعال كننده عروقي نه تنها دربافت دچارسوختگي بلكه دربافت هاي ديگرنيزآزاد مي شوند.</a:t>
            </a:r>
            <a:endParaRPr lang="en-US">
              <a:cs typeface="2  Mitra" panose="00000400000000000000" pitchFamily="2" charset="-78"/>
            </a:endParaRPr>
          </a:p>
        </p:txBody>
      </p:sp>
      <p:pic>
        <p:nvPicPr>
          <p:cNvPr id="2" name="Bst4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55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8850" grpId="0"/>
      <p:bldP spid="7885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Freeform 4"/>
          <p:cNvSpPr>
            <a:spLocks/>
          </p:cNvSpPr>
          <p:nvPr/>
        </p:nvSpPr>
        <p:spPr bwMode="auto">
          <a:xfrm>
            <a:off x="1619250" y="1412875"/>
            <a:ext cx="3097213" cy="4895850"/>
          </a:xfrm>
          <a:custGeom>
            <a:avLst/>
            <a:gdLst>
              <a:gd name="T0" fmla="*/ 2147483646 w 696"/>
              <a:gd name="T1" fmla="*/ 2147483646 h 943"/>
              <a:gd name="T2" fmla="*/ 2147483646 w 696"/>
              <a:gd name="T3" fmla="*/ 2147483646 h 943"/>
              <a:gd name="T4" fmla="*/ 2147483646 w 696"/>
              <a:gd name="T5" fmla="*/ 2147483646 h 943"/>
              <a:gd name="T6" fmla="*/ 2147483646 w 696"/>
              <a:gd name="T7" fmla="*/ 2147483646 h 943"/>
              <a:gd name="T8" fmla="*/ 2147483646 w 696"/>
              <a:gd name="T9" fmla="*/ 2147483646 h 943"/>
              <a:gd name="T10" fmla="*/ 2147483646 w 696"/>
              <a:gd name="T11" fmla="*/ 2147483646 h 943"/>
              <a:gd name="T12" fmla="*/ 2147483646 w 696"/>
              <a:gd name="T13" fmla="*/ 2147483646 h 943"/>
              <a:gd name="T14" fmla="*/ 2147483646 w 696"/>
              <a:gd name="T15" fmla="*/ 2147483646 h 943"/>
              <a:gd name="T16" fmla="*/ 2147483646 w 696"/>
              <a:gd name="T17" fmla="*/ 2147483646 h 943"/>
              <a:gd name="T18" fmla="*/ 2147483646 w 696"/>
              <a:gd name="T19" fmla="*/ 2147483646 h 943"/>
              <a:gd name="T20" fmla="*/ 2147483646 w 696"/>
              <a:gd name="T21" fmla="*/ 2147483646 h 943"/>
              <a:gd name="T22" fmla="*/ 2147483646 w 696"/>
              <a:gd name="T23" fmla="*/ 2147483646 h 943"/>
              <a:gd name="T24" fmla="*/ 2147483646 w 696"/>
              <a:gd name="T25" fmla="*/ 2147483646 h 943"/>
              <a:gd name="T26" fmla="*/ 2147483646 w 696"/>
              <a:gd name="T27" fmla="*/ 2147483646 h 943"/>
              <a:gd name="T28" fmla="*/ 2147483646 w 696"/>
              <a:gd name="T29" fmla="*/ 2147483646 h 943"/>
              <a:gd name="T30" fmla="*/ 2147483646 w 696"/>
              <a:gd name="T31" fmla="*/ 2147483646 h 943"/>
              <a:gd name="T32" fmla="*/ 2147483646 w 696"/>
              <a:gd name="T33" fmla="*/ 2147483646 h 943"/>
              <a:gd name="T34" fmla="*/ 2147483646 w 696"/>
              <a:gd name="T35" fmla="*/ 2147483646 h 943"/>
              <a:gd name="T36" fmla="*/ 2147483646 w 696"/>
              <a:gd name="T37" fmla="*/ 2147483646 h 943"/>
              <a:gd name="T38" fmla="*/ 2147483646 w 696"/>
              <a:gd name="T39" fmla="*/ 2147483646 h 943"/>
              <a:gd name="T40" fmla="*/ 2147483646 w 696"/>
              <a:gd name="T41" fmla="*/ 2147483646 h 943"/>
              <a:gd name="T42" fmla="*/ 2147483646 w 696"/>
              <a:gd name="T43" fmla="*/ 2147483646 h 943"/>
              <a:gd name="T44" fmla="*/ 2147483646 w 696"/>
              <a:gd name="T45" fmla="*/ 2147483646 h 943"/>
              <a:gd name="T46" fmla="*/ 2147483646 w 696"/>
              <a:gd name="T47" fmla="*/ 2147483646 h 943"/>
              <a:gd name="T48" fmla="*/ 2147483646 w 696"/>
              <a:gd name="T49" fmla="*/ 2147483646 h 943"/>
              <a:gd name="T50" fmla="*/ 2147483646 w 696"/>
              <a:gd name="T51" fmla="*/ 2147483646 h 943"/>
              <a:gd name="T52" fmla="*/ 2147483646 w 696"/>
              <a:gd name="T53" fmla="*/ 2147483646 h 943"/>
              <a:gd name="T54" fmla="*/ 2147483646 w 696"/>
              <a:gd name="T55" fmla="*/ 2147483646 h 943"/>
              <a:gd name="T56" fmla="*/ 2147483646 w 696"/>
              <a:gd name="T57" fmla="*/ 2147483646 h 943"/>
              <a:gd name="T58" fmla="*/ 2147483646 w 696"/>
              <a:gd name="T59" fmla="*/ 2147483646 h 943"/>
              <a:gd name="T60" fmla="*/ 2147483646 w 696"/>
              <a:gd name="T61" fmla="*/ 2147483646 h 943"/>
              <a:gd name="T62" fmla="*/ 2147483646 w 696"/>
              <a:gd name="T63" fmla="*/ 2147483646 h 943"/>
              <a:gd name="T64" fmla="*/ 2147483646 w 696"/>
              <a:gd name="T65" fmla="*/ 2147483646 h 943"/>
              <a:gd name="T66" fmla="*/ 2147483646 w 696"/>
              <a:gd name="T67" fmla="*/ 2147483646 h 943"/>
              <a:gd name="T68" fmla="*/ 2147483646 w 696"/>
              <a:gd name="T69" fmla="*/ 2147483646 h 943"/>
              <a:gd name="T70" fmla="*/ 2147483646 w 696"/>
              <a:gd name="T71" fmla="*/ 2147483646 h 943"/>
              <a:gd name="T72" fmla="*/ 2147483646 w 696"/>
              <a:gd name="T73" fmla="*/ 2147483646 h 943"/>
              <a:gd name="T74" fmla="*/ 2147483646 w 696"/>
              <a:gd name="T75" fmla="*/ 2147483646 h 943"/>
              <a:gd name="T76" fmla="*/ 2147483646 w 696"/>
              <a:gd name="T77" fmla="*/ 2147483646 h 943"/>
              <a:gd name="T78" fmla="*/ 2147483646 w 696"/>
              <a:gd name="T79" fmla="*/ 2147483646 h 943"/>
              <a:gd name="T80" fmla="*/ 2147483646 w 696"/>
              <a:gd name="T81" fmla="*/ 2147483646 h 943"/>
              <a:gd name="T82" fmla="*/ 2147483646 w 696"/>
              <a:gd name="T83" fmla="*/ 2147483646 h 943"/>
              <a:gd name="T84" fmla="*/ 2147483646 w 696"/>
              <a:gd name="T85" fmla="*/ 2147483646 h 943"/>
              <a:gd name="T86" fmla="*/ 2147483646 w 696"/>
              <a:gd name="T87" fmla="*/ 2147483646 h 943"/>
              <a:gd name="T88" fmla="*/ 2147483646 w 696"/>
              <a:gd name="T89" fmla="*/ 2147483646 h 943"/>
              <a:gd name="T90" fmla="*/ 2147483646 w 696"/>
              <a:gd name="T91" fmla="*/ 2147483646 h 943"/>
              <a:gd name="T92" fmla="*/ 2147483646 w 696"/>
              <a:gd name="T93" fmla="*/ 2147483646 h 943"/>
              <a:gd name="T94" fmla="*/ 2147483646 w 696"/>
              <a:gd name="T95" fmla="*/ 2147483646 h 943"/>
              <a:gd name="T96" fmla="*/ 2147483646 w 696"/>
              <a:gd name="T97" fmla="*/ 2147483646 h 943"/>
              <a:gd name="T98" fmla="*/ 2147483646 w 696"/>
              <a:gd name="T99" fmla="*/ 2147483646 h 943"/>
              <a:gd name="T100" fmla="*/ 2147483646 w 696"/>
              <a:gd name="T101" fmla="*/ 2147483646 h 943"/>
              <a:gd name="T102" fmla="*/ 2147483646 w 696"/>
              <a:gd name="T103" fmla="*/ 2147483646 h 943"/>
              <a:gd name="T104" fmla="*/ 2147483646 w 696"/>
              <a:gd name="T105" fmla="*/ 2147483646 h 943"/>
              <a:gd name="T106" fmla="*/ 2147483646 w 696"/>
              <a:gd name="T107" fmla="*/ 2147483646 h 943"/>
              <a:gd name="T108" fmla="*/ 2147483646 w 696"/>
              <a:gd name="T109" fmla="*/ 2147483646 h 943"/>
              <a:gd name="T110" fmla="*/ 2147483646 w 696"/>
              <a:gd name="T111" fmla="*/ 2147483646 h 943"/>
              <a:gd name="T112" fmla="*/ 2147483646 w 696"/>
              <a:gd name="T113" fmla="*/ 2147483646 h 943"/>
              <a:gd name="T114" fmla="*/ 2147483646 w 696"/>
              <a:gd name="T115" fmla="*/ 2147483646 h 943"/>
              <a:gd name="T116" fmla="*/ 2147483646 w 696"/>
              <a:gd name="T117" fmla="*/ 2147483646 h 943"/>
              <a:gd name="T118" fmla="*/ 2147483646 w 696"/>
              <a:gd name="T119" fmla="*/ 2147483646 h 943"/>
              <a:gd name="T120" fmla="*/ 2147483646 w 696"/>
              <a:gd name="T121" fmla="*/ 2147483646 h 94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96"/>
              <a:gd name="T184" fmla="*/ 0 h 943"/>
              <a:gd name="T185" fmla="*/ 696 w 696"/>
              <a:gd name="T186" fmla="*/ 943 h 94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96" h="943">
                <a:moveTo>
                  <a:pt x="233" y="943"/>
                </a:moveTo>
                <a:cubicBezTo>
                  <a:pt x="209" y="899"/>
                  <a:pt x="202" y="848"/>
                  <a:pt x="200" y="795"/>
                </a:cubicBezTo>
                <a:cubicBezTo>
                  <a:pt x="197" y="743"/>
                  <a:pt x="184" y="721"/>
                  <a:pt x="192" y="662"/>
                </a:cubicBezTo>
                <a:cubicBezTo>
                  <a:pt x="193" y="652"/>
                  <a:pt x="204" y="611"/>
                  <a:pt x="207" y="605"/>
                </a:cubicBezTo>
                <a:cubicBezTo>
                  <a:pt x="225" y="562"/>
                  <a:pt x="236" y="527"/>
                  <a:pt x="220" y="475"/>
                </a:cubicBezTo>
                <a:lnTo>
                  <a:pt x="215" y="469"/>
                </a:lnTo>
                <a:cubicBezTo>
                  <a:pt x="215" y="489"/>
                  <a:pt x="213" y="555"/>
                  <a:pt x="205" y="571"/>
                </a:cubicBezTo>
                <a:lnTo>
                  <a:pt x="158" y="665"/>
                </a:lnTo>
                <a:cubicBezTo>
                  <a:pt x="150" y="680"/>
                  <a:pt x="138" y="701"/>
                  <a:pt x="132" y="716"/>
                </a:cubicBezTo>
                <a:cubicBezTo>
                  <a:pt x="124" y="736"/>
                  <a:pt x="127" y="769"/>
                  <a:pt x="128" y="796"/>
                </a:cubicBezTo>
                <a:cubicBezTo>
                  <a:pt x="130" y="824"/>
                  <a:pt x="132" y="847"/>
                  <a:pt x="120" y="861"/>
                </a:cubicBezTo>
                <a:cubicBezTo>
                  <a:pt x="109" y="860"/>
                  <a:pt x="112" y="833"/>
                  <a:pt x="111" y="815"/>
                </a:cubicBezTo>
                <a:cubicBezTo>
                  <a:pt x="111" y="827"/>
                  <a:pt x="113" y="869"/>
                  <a:pt x="102" y="871"/>
                </a:cubicBezTo>
                <a:cubicBezTo>
                  <a:pt x="94" y="868"/>
                  <a:pt x="90" y="836"/>
                  <a:pt x="90" y="817"/>
                </a:cubicBezTo>
                <a:cubicBezTo>
                  <a:pt x="90" y="832"/>
                  <a:pt x="97" y="872"/>
                  <a:pt x="84" y="874"/>
                </a:cubicBezTo>
                <a:cubicBezTo>
                  <a:pt x="76" y="874"/>
                  <a:pt x="74" y="848"/>
                  <a:pt x="71" y="820"/>
                </a:cubicBezTo>
                <a:cubicBezTo>
                  <a:pt x="71" y="835"/>
                  <a:pt x="80" y="876"/>
                  <a:pt x="69" y="873"/>
                </a:cubicBezTo>
                <a:cubicBezTo>
                  <a:pt x="53" y="873"/>
                  <a:pt x="61" y="806"/>
                  <a:pt x="50" y="800"/>
                </a:cubicBezTo>
                <a:cubicBezTo>
                  <a:pt x="40" y="815"/>
                  <a:pt x="0" y="848"/>
                  <a:pt x="10" y="825"/>
                </a:cubicBezTo>
                <a:cubicBezTo>
                  <a:pt x="15" y="815"/>
                  <a:pt x="21" y="808"/>
                  <a:pt x="27" y="797"/>
                </a:cubicBezTo>
                <a:cubicBezTo>
                  <a:pt x="32" y="786"/>
                  <a:pt x="30" y="785"/>
                  <a:pt x="45" y="760"/>
                </a:cubicBezTo>
                <a:cubicBezTo>
                  <a:pt x="60" y="734"/>
                  <a:pt x="66" y="703"/>
                  <a:pt x="70" y="690"/>
                </a:cubicBezTo>
                <a:cubicBezTo>
                  <a:pt x="93" y="614"/>
                  <a:pt x="112" y="596"/>
                  <a:pt x="141" y="535"/>
                </a:cubicBezTo>
                <a:cubicBezTo>
                  <a:pt x="130" y="518"/>
                  <a:pt x="152" y="398"/>
                  <a:pt x="142" y="370"/>
                </a:cubicBezTo>
                <a:cubicBezTo>
                  <a:pt x="132" y="342"/>
                  <a:pt x="137" y="312"/>
                  <a:pt x="174" y="292"/>
                </a:cubicBezTo>
                <a:cubicBezTo>
                  <a:pt x="229" y="263"/>
                  <a:pt x="289" y="287"/>
                  <a:pt x="313" y="220"/>
                </a:cubicBezTo>
                <a:cubicBezTo>
                  <a:pt x="318" y="202"/>
                  <a:pt x="309" y="186"/>
                  <a:pt x="300" y="169"/>
                </a:cubicBezTo>
                <a:cubicBezTo>
                  <a:pt x="295" y="161"/>
                  <a:pt x="294" y="144"/>
                  <a:pt x="286" y="142"/>
                </a:cubicBezTo>
                <a:cubicBezTo>
                  <a:pt x="279" y="139"/>
                  <a:pt x="277" y="103"/>
                  <a:pt x="282" y="97"/>
                </a:cubicBezTo>
                <a:cubicBezTo>
                  <a:pt x="289" y="93"/>
                  <a:pt x="289" y="95"/>
                  <a:pt x="289" y="92"/>
                </a:cubicBezTo>
                <a:cubicBezTo>
                  <a:pt x="294" y="31"/>
                  <a:pt x="338" y="0"/>
                  <a:pt x="383" y="10"/>
                </a:cubicBezTo>
                <a:cubicBezTo>
                  <a:pt x="428" y="20"/>
                  <a:pt x="440" y="78"/>
                  <a:pt x="442" y="85"/>
                </a:cubicBezTo>
                <a:cubicBezTo>
                  <a:pt x="443" y="91"/>
                  <a:pt x="448" y="91"/>
                  <a:pt x="449" y="96"/>
                </a:cubicBezTo>
                <a:cubicBezTo>
                  <a:pt x="450" y="99"/>
                  <a:pt x="451" y="133"/>
                  <a:pt x="446" y="139"/>
                </a:cubicBezTo>
                <a:cubicBezTo>
                  <a:pt x="439" y="142"/>
                  <a:pt x="439" y="160"/>
                  <a:pt x="437" y="168"/>
                </a:cubicBezTo>
                <a:cubicBezTo>
                  <a:pt x="429" y="190"/>
                  <a:pt x="429" y="203"/>
                  <a:pt x="431" y="222"/>
                </a:cubicBezTo>
                <a:cubicBezTo>
                  <a:pt x="433" y="240"/>
                  <a:pt x="496" y="254"/>
                  <a:pt x="549" y="272"/>
                </a:cubicBezTo>
                <a:cubicBezTo>
                  <a:pt x="588" y="285"/>
                  <a:pt x="623" y="324"/>
                  <a:pt x="613" y="378"/>
                </a:cubicBezTo>
                <a:cubicBezTo>
                  <a:pt x="605" y="424"/>
                  <a:pt x="617" y="473"/>
                  <a:pt x="632" y="523"/>
                </a:cubicBezTo>
                <a:cubicBezTo>
                  <a:pt x="646" y="572"/>
                  <a:pt x="651" y="605"/>
                  <a:pt x="649" y="651"/>
                </a:cubicBezTo>
                <a:cubicBezTo>
                  <a:pt x="647" y="677"/>
                  <a:pt x="663" y="750"/>
                  <a:pt x="672" y="760"/>
                </a:cubicBezTo>
                <a:cubicBezTo>
                  <a:pt x="676" y="765"/>
                  <a:pt x="685" y="787"/>
                  <a:pt x="683" y="796"/>
                </a:cubicBezTo>
                <a:cubicBezTo>
                  <a:pt x="681" y="811"/>
                  <a:pt x="696" y="834"/>
                  <a:pt x="694" y="841"/>
                </a:cubicBezTo>
                <a:cubicBezTo>
                  <a:pt x="673" y="846"/>
                  <a:pt x="668" y="806"/>
                  <a:pt x="662" y="804"/>
                </a:cubicBezTo>
                <a:cubicBezTo>
                  <a:pt x="644" y="807"/>
                  <a:pt x="643" y="871"/>
                  <a:pt x="633" y="874"/>
                </a:cubicBezTo>
                <a:cubicBezTo>
                  <a:pt x="620" y="884"/>
                  <a:pt x="624" y="862"/>
                  <a:pt x="624" y="859"/>
                </a:cubicBezTo>
                <a:lnTo>
                  <a:pt x="634" y="826"/>
                </a:lnTo>
                <a:cubicBezTo>
                  <a:pt x="631" y="838"/>
                  <a:pt x="624" y="864"/>
                  <a:pt x="619" y="872"/>
                </a:cubicBezTo>
                <a:cubicBezTo>
                  <a:pt x="617" y="878"/>
                  <a:pt x="612" y="877"/>
                  <a:pt x="610" y="877"/>
                </a:cubicBezTo>
                <a:cubicBezTo>
                  <a:pt x="602" y="869"/>
                  <a:pt x="613" y="837"/>
                  <a:pt x="616" y="823"/>
                </a:cubicBezTo>
                <a:cubicBezTo>
                  <a:pt x="616" y="823"/>
                  <a:pt x="606" y="874"/>
                  <a:pt x="598" y="872"/>
                </a:cubicBezTo>
                <a:cubicBezTo>
                  <a:pt x="585" y="869"/>
                  <a:pt x="600" y="832"/>
                  <a:pt x="601" y="818"/>
                </a:cubicBezTo>
                <a:cubicBezTo>
                  <a:pt x="601" y="828"/>
                  <a:pt x="594" y="844"/>
                  <a:pt x="593" y="855"/>
                </a:cubicBezTo>
                <a:cubicBezTo>
                  <a:pt x="582" y="871"/>
                  <a:pt x="581" y="855"/>
                  <a:pt x="580" y="847"/>
                </a:cubicBezTo>
                <a:cubicBezTo>
                  <a:pt x="584" y="795"/>
                  <a:pt x="605" y="753"/>
                  <a:pt x="589" y="713"/>
                </a:cubicBezTo>
                <a:cubicBezTo>
                  <a:pt x="576" y="678"/>
                  <a:pt x="566" y="628"/>
                  <a:pt x="553" y="588"/>
                </a:cubicBezTo>
                <a:cubicBezTo>
                  <a:pt x="541" y="549"/>
                  <a:pt x="520" y="516"/>
                  <a:pt x="524" y="477"/>
                </a:cubicBezTo>
                <a:cubicBezTo>
                  <a:pt x="524" y="477"/>
                  <a:pt x="518" y="491"/>
                  <a:pt x="518" y="494"/>
                </a:cubicBezTo>
                <a:cubicBezTo>
                  <a:pt x="504" y="543"/>
                  <a:pt x="538" y="601"/>
                  <a:pt x="540" y="644"/>
                </a:cubicBezTo>
                <a:cubicBezTo>
                  <a:pt x="543" y="707"/>
                  <a:pt x="540" y="727"/>
                  <a:pt x="532" y="784"/>
                </a:cubicBezTo>
                <a:cubicBezTo>
                  <a:pt x="525" y="841"/>
                  <a:pt x="513" y="887"/>
                  <a:pt x="496" y="941"/>
                </a:cubicBezTo>
              </a:path>
            </a:pathLst>
          </a:custGeom>
          <a:noFill/>
          <a:ln w="0">
            <a:solidFill>
              <a:srgbClr val="242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75" name="Freeform 5"/>
          <p:cNvSpPr>
            <a:spLocks/>
          </p:cNvSpPr>
          <p:nvPr/>
        </p:nvSpPr>
        <p:spPr bwMode="auto">
          <a:xfrm>
            <a:off x="3694113" y="4038600"/>
            <a:ext cx="128587" cy="265113"/>
          </a:xfrm>
          <a:custGeom>
            <a:avLst/>
            <a:gdLst>
              <a:gd name="T0" fmla="*/ 2147483646 w 29"/>
              <a:gd name="T1" fmla="*/ 2147483646 h 51"/>
              <a:gd name="T2" fmla="*/ 2147483646 w 29"/>
              <a:gd name="T3" fmla="*/ 2147483646 h 51"/>
              <a:gd name="T4" fmla="*/ 2147483646 w 29"/>
              <a:gd name="T5" fmla="*/ 2147483646 h 51"/>
              <a:gd name="T6" fmla="*/ 2147483646 w 29"/>
              <a:gd name="T7" fmla="*/ 2147483646 h 51"/>
              <a:gd name="T8" fmla="*/ 2147483646 w 29"/>
              <a:gd name="T9" fmla="*/ 2147483646 h 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"/>
              <a:gd name="T16" fmla="*/ 0 h 51"/>
              <a:gd name="T17" fmla="*/ 29 w 29"/>
              <a:gd name="T18" fmla="*/ 51 h 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" h="51">
                <a:moveTo>
                  <a:pt x="9" y="1"/>
                </a:moveTo>
                <a:cubicBezTo>
                  <a:pt x="6" y="0"/>
                  <a:pt x="0" y="19"/>
                  <a:pt x="5" y="31"/>
                </a:cubicBezTo>
                <a:cubicBezTo>
                  <a:pt x="10" y="43"/>
                  <a:pt x="2" y="37"/>
                  <a:pt x="11" y="44"/>
                </a:cubicBezTo>
                <a:cubicBezTo>
                  <a:pt x="20" y="51"/>
                  <a:pt x="28" y="36"/>
                  <a:pt x="29" y="30"/>
                </a:cubicBezTo>
                <a:cubicBezTo>
                  <a:pt x="29" y="25"/>
                  <a:pt x="21" y="5"/>
                  <a:pt x="9" y="1"/>
                </a:cubicBezTo>
                <a:close/>
              </a:path>
            </a:pathLst>
          </a:custGeom>
          <a:solidFill>
            <a:srgbClr val="DDDDDC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76" name="Freeform 6"/>
          <p:cNvSpPr>
            <a:spLocks/>
          </p:cNvSpPr>
          <p:nvPr/>
        </p:nvSpPr>
        <p:spPr bwMode="auto">
          <a:xfrm>
            <a:off x="2655888" y="3810000"/>
            <a:ext cx="898525" cy="758825"/>
          </a:xfrm>
          <a:custGeom>
            <a:avLst/>
            <a:gdLst>
              <a:gd name="T0" fmla="*/ 2147483646 w 202"/>
              <a:gd name="T1" fmla="*/ 2147483646 h 146"/>
              <a:gd name="T2" fmla="*/ 2147483646 w 202"/>
              <a:gd name="T3" fmla="*/ 2147483646 h 146"/>
              <a:gd name="T4" fmla="*/ 2147483646 w 202"/>
              <a:gd name="T5" fmla="*/ 2147483646 h 146"/>
              <a:gd name="T6" fmla="*/ 2147483646 w 202"/>
              <a:gd name="T7" fmla="*/ 2147483646 h 146"/>
              <a:gd name="T8" fmla="*/ 2147483646 w 202"/>
              <a:gd name="T9" fmla="*/ 2147483646 h 146"/>
              <a:gd name="T10" fmla="*/ 2147483646 w 202"/>
              <a:gd name="T11" fmla="*/ 2147483646 h 1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2"/>
              <a:gd name="T19" fmla="*/ 0 h 146"/>
              <a:gd name="T20" fmla="*/ 202 w 202"/>
              <a:gd name="T21" fmla="*/ 146 h 14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2" h="146">
                <a:moveTo>
                  <a:pt x="16" y="58"/>
                </a:moveTo>
                <a:cubicBezTo>
                  <a:pt x="13" y="67"/>
                  <a:pt x="0" y="128"/>
                  <a:pt x="19" y="134"/>
                </a:cubicBezTo>
                <a:cubicBezTo>
                  <a:pt x="56" y="146"/>
                  <a:pt x="128" y="77"/>
                  <a:pt x="143" y="70"/>
                </a:cubicBezTo>
                <a:cubicBezTo>
                  <a:pt x="161" y="63"/>
                  <a:pt x="199" y="58"/>
                  <a:pt x="202" y="44"/>
                </a:cubicBezTo>
                <a:cubicBezTo>
                  <a:pt x="193" y="24"/>
                  <a:pt x="160" y="29"/>
                  <a:pt x="146" y="23"/>
                </a:cubicBezTo>
                <a:cubicBezTo>
                  <a:pt x="94" y="0"/>
                  <a:pt x="36" y="15"/>
                  <a:pt x="16" y="58"/>
                </a:cubicBezTo>
                <a:close/>
              </a:path>
            </a:pathLst>
          </a:custGeom>
          <a:solidFill>
            <a:srgbClr val="DDDDDC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77" name="Freeform 7"/>
          <p:cNvSpPr>
            <a:spLocks/>
          </p:cNvSpPr>
          <p:nvPr/>
        </p:nvSpPr>
        <p:spPr bwMode="auto">
          <a:xfrm>
            <a:off x="3457575" y="2789238"/>
            <a:ext cx="463550" cy="1120775"/>
          </a:xfrm>
          <a:custGeom>
            <a:avLst/>
            <a:gdLst>
              <a:gd name="T0" fmla="*/ 2147483646 w 104"/>
              <a:gd name="T1" fmla="*/ 2147483646 h 216"/>
              <a:gd name="T2" fmla="*/ 2147483646 w 104"/>
              <a:gd name="T3" fmla="*/ 2147483646 h 216"/>
              <a:gd name="T4" fmla="*/ 2147483646 w 104"/>
              <a:gd name="T5" fmla="*/ 2147483646 h 216"/>
              <a:gd name="T6" fmla="*/ 2147483646 w 104"/>
              <a:gd name="T7" fmla="*/ 2147483646 h 216"/>
              <a:gd name="T8" fmla="*/ 2147483646 w 104"/>
              <a:gd name="T9" fmla="*/ 2147483646 h 216"/>
              <a:gd name="T10" fmla="*/ 2147483646 w 104"/>
              <a:gd name="T11" fmla="*/ 2147483646 h 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4"/>
              <a:gd name="T19" fmla="*/ 0 h 216"/>
              <a:gd name="T20" fmla="*/ 104 w 104"/>
              <a:gd name="T21" fmla="*/ 216 h 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4" h="216">
                <a:moveTo>
                  <a:pt x="26" y="24"/>
                </a:moveTo>
                <a:cubicBezTo>
                  <a:pt x="7" y="44"/>
                  <a:pt x="0" y="68"/>
                  <a:pt x="9" y="106"/>
                </a:cubicBezTo>
                <a:cubicBezTo>
                  <a:pt x="18" y="143"/>
                  <a:pt x="11" y="184"/>
                  <a:pt x="14" y="184"/>
                </a:cubicBezTo>
                <a:cubicBezTo>
                  <a:pt x="47" y="180"/>
                  <a:pt x="60" y="195"/>
                  <a:pt x="86" y="216"/>
                </a:cubicBezTo>
                <a:cubicBezTo>
                  <a:pt x="90" y="192"/>
                  <a:pt x="91" y="160"/>
                  <a:pt x="95" y="133"/>
                </a:cubicBezTo>
                <a:cubicBezTo>
                  <a:pt x="104" y="81"/>
                  <a:pt x="66" y="0"/>
                  <a:pt x="26" y="24"/>
                </a:cubicBezTo>
                <a:close/>
              </a:path>
            </a:pathLst>
          </a:custGeom>
          <a:solidFill>
            <a:srgbClr val="00AF46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78" name="Freeform 8"/>
          <p:cNvSpPr>
            <a:spLocks/>
          </p:cNvSpPr>
          <p:nvPr/>
        </p:nvSpPr>
        <p:spPr bwMode="auto">
          <a:xfrm>
            <a:off x="3500438" y="2943225"/>
            <a:ext cx="325437" cy="712788"/>
          </a:xfrm>
          <a:custGeom>
            <a:avLst/>
            <a:gdLst>
              <a:gd name="T0" fmla="*/ 2147483646 w 73"/>
              <a:gd name="T1" fmla="*/ 2147483646 h 137"/>
              <a:gd name="T2" fmla="*/ 2147483646 w 73"/>
              <a:gd name="T3" fmla="*/ 2147483646 h 137"/>
              <a:gd name="T4" fmla="*/ 2147483646 w 73"/>
              <a:gd name="T5" fmla="*/ 2147483646 h 137"/>
              <a:gd name="T6" fmla="*/ 2147483646 w 73"/>
              <a:gd name="T7" fmla="*/ 2147483646 h 137"/>
              <a:gd name="T8" fmla="*/ 0 60000 65536"/>
              <a:gd name="T9" fmla="*/ 0 60000 65536"/>
              <a:gd name="T10" fmla="*/ 0 60000 65536"/>
              <a:gd name="T11" fmla="*/ 0 60000 65536"/>
              <a:gd name="T12" fmla="*/ 0 w 73"/>
              <a:gd name="T13" fmla="*/ 0 h 137"/>
              <a:gd name="T14" fmla="*/ 73 w 73"/>
              <a:gd name="T15" fmla="*/ 137 h 1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3" h="137">
                <a:moveTo>
                  <a:pt x="14" y="16"/>
                </a:moveTo>
                <a:cubicBezTo>
                  <a:pt x="0" y="40"/>
                  <a:pt x="4" y="79"/>
                  <a:pt x="17" y="96"/>
                </a:cubicBezTo>
                <a:cubicBezTo>
                  <a:pt x="49" y="137"/>
                  <a:pt x="73" y="61"/>
                  <a:pt x="63" y="35"/>
                </a:cubicBezTo>
                <a:cubicBezTo>
                  <a:pt x="57" y="18"/>
                  <a:pt x="27" y="0"/>
                  <a:pt x="14" y="16"/>
                </a:cubicBezTo>
                <a:close/>
              </a:path>
            </a:pathLst>
          </a:custGeom>
          <a:solidFill>
            <a:srgbClr val="5BBF66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79" name="Freeform 9"/>
          <p:cNvSpPr>
            <a:spLocks/>
          </p:cNvSpPr>
          <p:nvPr/>
        </p:nvSpPr>
        <p:spPr bwMode="auto">
          <a:xfrm>
            <a:off x="2455863" y="2927350"/>
            <a:ext cx="627062" cy="1023938"/>
          </a:xfrm>
          <a:custGeom>
            <a:avLst/>
            <a:gdLst>
              <a:gd name="T0" fmla="*/ 2147483646 w 141"/>
              <a:gd name="T1" fmla="*/ 0 h 197"/>
              <a:gd name="T2" fmla="*/ 2147483646 w 141"/>
              <a:gd name="T3" fmla="*/ 2147483646 h 197"/>
              <a:gd name="T4" fmla="*/ 2147483646 w 141"/>
              <a:gd name="T5" fmla="*/ 2147483646 h 197"/>
              <a:gd name="T6" fmla="*/ 2147483646 w 141"/>
              <a:gd name="T7" fmla="*/ 2147483646 h 197"/>
              <a:gd name="T8" fmla="*/ 2147483646 w 141"/>
              <a:gd name="T9" fmla="*/ 0 h 19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1"/>
              <a:gd name="T16" fmla="*/ 0 h 197"/>
              <a:gd name="T17" fmla="*/ 141 w 141"/>
              <a:gd name="T18" fmla="*/ 197 h 19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1" h="197">
                <a:moveTo>
                  <a:pt x="98" y="0"/>
                </a:moveTo>
                <a:cubicBezTo>
                  <a:pt x="35" y="26"/>
                  <a:pt x="0" y="142"/>
                  <a:pt x="51" y="197"/>
                </a:cubicBezTo>
                <a:cubicBezTo>
                  <a:pt x="61" y="182"/>
                  <a:pt x="118" y="146"/>
                  <a:pt x="128" y="146"/>
                </a:cubicBezTo>
                <a:cubicBezTo>
                  <a:pt x="141" y="147"/>
                  <a:pt x="117" y="76"/>
                  <a:pt x="122" y="53"/>
                </a:cubicBezTo>
                <a:cubicBezTo>
                  <a:pt x="128" y="29"/>
                  <a:pt x="117" y="3"/>
                  <a:pt x="98" y="0"/>
                </a:cubicBezTo>
                <a:close/>
              </a:path>
            </a:pathLst>
          </a:custGeom>
          <a:solidFill>
            <a:srgbClr val="00AF46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80" name="Freeform 10"/>
          <p:cNvSpPr>
            <a:spLocks/>
          </p:cNvSpPr>
          <p:nvPr/>
        </p:nvSpPr>
        <p:spPr bwMode="auto">
          <a:xfrm>
            <a:off x="2584450" y="3036888"/>
            <a:ext cx="428625" cy="525462"/>
          </a:xfrm>
          <a:custGeom>
            <a:avLst/>
            <a:gdLst>
              <a:gd name="T0" fmla="*/ 2147483646 w 96"/>
              <a:gd name="T1" fmla="*/ 0 h 101"/>
              <a:gd name="T2" fmla="*/ 2147483646 w 96"/>
              <a:gd name="T3" fmla="*/ 2147483646 h 101"/>
              <a:gd name="T4" fmla="*/ 2147483646 w 96"/>
              <a:gd name="T5" fmla="*/ 0 h 101"/>
              <a:gd name="T6" fmla="*/ 0 60000 65536"/>
              <a:gd name="T7" fmla="*/ 0 60000 65536"/>
              <a:gd name="T8" fmla="*/ 0 60000 65536"/>
              <a:gd name="T9" fmla="*/ 0 w 96"/>
              <a:gd name="T10" fmla="*/ 0 h 101"/>
              <a:gd name="T11" fmla="*/ 96 w 96"/>
              <a:gd name="T12" fmla="*/ 101 h 10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6" h="101">
                <a:moveTo>
                  <a:pt x="61" y="0"/>
                </a:moveTo>
                <a:cubicBezTo>
                  <a:pt x="24" y="14"/>
                  <a:pt x="0" y="101"/>
                  <a:pt x="59" y="90"/>
                </a:cubicBezTo>
                <a:cubicBezTo>
                  <a:pt x="96" y="84"/>
                  <a:pt x="88" y="11"/>
                  <a:pt x="61" y="0"/>
                </a:cubicBezTo>
                <a:close/>
              </a:path>
            </a:pathLst>
          </a:custGeom>
          <a:solidFill>
            <a:srgbClr val="5BBF66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81" name="Oval 11"/>
          <p:cNvSpPr>
            <a:spLocks noChangeArrowheads="1"/>
          </p:cNvSpPr>
          <p:nvPr/>
        </p:nvSpPr>
        <p:spPr bwMode="auto">
          <a:xfrm>
            <a:off x="3297238" y="4122738"/>
            <a:ext cx="41275" cy="26987"/>
          </a:xfrm>
          <a:prstGeom prst="ellipse">
            <a:avLst/>
          </a:prstGeom>
          <a:solidFill>
            <a:srgbClr val="FFFFFF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sz="180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4282" name="Freeform 12"/>
          <p:cNvSpPr>
            <a:spLocks/>
          </p:cNvSpPr>
          <p:nvPr/>
        </p:nvSpPr>
        <p:spPr bwMode="auto">
          <a:xfrm>
            <a:off x="3322638" y="4017963"/>
            <a:ext cx="23812" cy="38100"/>
          </a:xfrm>
          <a:custGeom>
            <a:avLst/>
            <a:gdLst>
              <a:gd name="T0" fmla="*/ 0 w 5"/>
              <a:gd name="T1" fmla="*/ 0 h 7"/>
              <a:gd name="T2" fmla="*/ 2147483646 w 5"/>
              <a:gd name="T3" fmla="*/ 2147483646 h 7"/>
              <a:gd name="T4" fmla="*/ 0 60000 65536"/>
              <a:gd name="T5" fmla="*/ 0 60000 65536"/>
              <a:gd name="T6" fmla="*/ 0 w 5"/>
              <a:gd name="T7" fmla="*/ 0 h 7"/>
              <a:gd name="T8" fmla="*/ 5 w 5"/>
              <a:gd name="T9" fmla="*/ 7 h 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" h="7">
                <a:moveTo>
                  <a:pt x="0" y="0"/>
                </a:moveTo>
                <a:cubicBezTo>
                  <a:pt x="1" y="4"/>
                  <a:pt x="3" y="6"/>
                  <a:pt x="5" y="7"/>
                </a:cubicBezTo>
              </a:path>
            </a:pathLst>
          </a:custGeom>
          <a:noFill/>
          <a:ln w="0">
            <a:solidFill>
              <a:srgbClr val="242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83" name="Freeform 13"/>
          <p:cNvSpPr>
            <a:spLocks/>
          </p:cNvSpPr>
          <p:nvPr/>
        </p:nvSpPr>
        <p:spPr bwMode="auto">
          <a:xfrm>
            <a:off x="3260725" y="4035425"/>
            <a:ext cx="36513" cy="66675"/>
          </a:xfrm>
          <a:custGeom>
            <a:avLst/>
            <a:gdLst>
              <a:gd name="T0" fmla="*/ 0 w 8"/>
              <a:gd name="T1" fmla="*/ 2147483646 h 13"/>
              <a:gd name="T2" fmla="*/ 2147483646 w 8"/>
              <a:gd name="T3" fmla="*/ 0 h 13"/>
              <a:gd name="T4" fmla="*/ 0 60000 65536"/>
              <a:gd name="T5" fmla="*/ 0 60000 65536"/>
              <a:gd name="T6" fmla="*/ 0 w 8"/>
              <a:gd name="T7" fmla="*/ 0 h 13"/>
              <a:gd name="T8" fmla="*/ 8 w 8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" h="13">
                <a:moveTo>
                  <a:pt x="0" y="13"/>
                </a:moveTo>
                <a:cubicBezTo>
                  <a:pt x="5" y="9"/>
                  <a:pt x="8" y="5"/>
                  <a:pt x="8" y="0"/>
                </a:cubicBezTo>
              </a:path>
            </a:pathLst>
          </a:custGeom>
          <a:noFill/>
          <a:ln w="0">
            <a:solidFill>
              <a:srgbClr val="242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84" name="Freeform 14"/>
          <p:cNvSpPr>
            <a:spLocks/>
          </p:cNvSpPr>
          <p:nvPr/>
        </p:nvSpPr>
        <p:spPr bwMode="auto">
          <a:xfrm>
            <a:off x="2935288" y="4086225"/>
            <a:ext cx="103187" cy="52388"/>
          </a:xfrm>
          <a:custGeom>
            <a:avLst/>
            <a:gdLst>
              <a:gd name="T0" fmla="*/ 2147483646 w 23"/>
              <a:gd name="T1" fmla="*/ 2147483646 h 10"/>
              <a:gd name="T2" fmla="*/ 2147483646 w 23"/>
              <a:gd name="T3" fmla="*/ 0 h 10"/>
              <a:gd name="T4" fmla="*/ 2147483646 w 23"/>
              <a:gd name="T5" fmla="*/ 2147483646 h 10"/>
              <a:gd name="T6" fmla="*/ 2147483646 w 23"/>
              <a:gd name="T7" fmla="*/ 2147483646 h 10"/>
              <a:gd name="T8" fmla="*/ 2147483646 w 23"/>
              <a:gd name="T9" fmla="*/ 2147483646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"/>
              <a:gd name="T16" fmla="*/ 0 h 10"/>
              <a:gd name="T17" fmla="*/ 23 w 23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" h="10">
                <a:moveTo>
                  <a:pt x="23" y="10"/>
                </a:moveTo>
                <a:lnTo>
                  <a:pt x="3" y="0"/>
                </a:lnTo>
                <a:cubicBezTo>
                  <a:pt x="2" y="0"/>
                  <a:pt x="0" y="4"/>
                  <a:pt x="1" y="5"/>
                </a:cubicBezTo>
                <a:cubicBezTo>
                  <a:pt x="2" y="6"/>
                  <a:pt x="5" y="9"/>
                  <a:pt x="11" y="9"/>
                </a:cubicBezTo>
                <a:lnTo>
                  <a:pt x="23" y="10"/>
                </a:lnTo>
                <a:close/>
              </a:path>
            </a:pathLst>
          </a:custGeom>
          <a:solidFill>
            <a:srgbClr val="EB3D00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85" name="Freeform 15"/>
          <p:cNvSpPr>
            <a:spLocks/>
          </p:cNvSpPr>
          <p:nvPr/>
        </p:nvSpPr>
        <p:spPr bwMode="auto">
          <a:xfrm>
            <a:off x="2754313" y="4106863"/>
            <a:ext cx="1027112" cy="1154112"/>
          </a:xfrm>
          <a:custGeom>
            <a:avLst/>
            <a:gdLst>
              <a:gd name="T0" fmla="*/ 2147483646 w 231"/>
              <a:gd name="T1" fmla="*/ 2147483646 h 222"/>
              <a:gd name="T2" fmla="*/ 2147483646 w 231"/>
              <a:gd name="T3" fmla="*/ 2147483646 h 222"/>
              <a:gd name="T4" fmla="*/ 2147483646 w 231"/>
              <a:gd name="T5" fmla="*/ 2147483646 h 222"/>
              <a:gd name="T6" fmla="*/ 2147483646 w 231"/>
              <a:gd name="T7" fmla="*/ 2147483646 h 222"/>
              <a:gd name="T8" fmla="*/ 2147483646 w 231"/>
              <a:gd name="T9" fmla="*/ 2147483646 h 222"/>
              <a:gd name="T10" fmla="*/ 2147483646 w 231"/>
              <a:gd name="T11" fmla="*/ 2147483646 h 222"/>
              <a:gd name="T12" fmla="*/ 2147483646 w 231"/>
              <a:gd name="T13" fmla="*/ 2147483646 h 222"/>
              <a:gd name="T14" fmla="*/ 2147483646 w 231"/>
              <a:gd name="T15" fmla="*/ 2147483646 h 222"/>
              <a:gd name="T16" fmla="*/ 2147483646 w 231"/>
              <a:gd name="T17" fmla="*/ 2147483646 h 222"/>
              <a:gd name="T18" fmla="*/ 2147483646 w 231"/>
              <a:gd name="T19" fmla="*/ 2147483646 h 222"/>
              <a:gd name="T20" fmla="*/ 2147483646 w 231"/>
              <a:gd name="T21" fmla="*/ 2147483646 h 222"/>
              <a:gd name="T22" fmla="*/ 2147483646 w 231"/>
              <a:gd name="T23" fmla="*/ 2147483646 h 222"/>
              <a:gd name="T24" fmla="*/ 2147483646 w 231"/>
              <a:gd name="T25" fmla="*/ 2147483646 h 222"/>
              <a:gd name="T26" fmla="*/ 2147483646 w 231"/>
              <a:gd name="T27" fmla="*/ 2147483646 h 222"/>
              <a:gd name="T28" fmla="*/ 2147483646 w 231"/>
              <a:gd name="T29" fmla="*/ 2147483646 h 222"/>
              <a:gd name="T30" fmla="*/ 2147483646 w 231"/>
              <a:gd name="T31" fmla="*/ 2147483646 h 222"/>
              <a:gd name="T32" fmla="*/ 2147483646 w 231"/>
              <a:gd name="T33" fmla="*/ 2147483646 h 222"/>
              <a:gd name="T34" fmla="*/ 2147483646 w 231"/>
              <a:gd name="T35" fmla="*/ 2147483646 h 222"/>
              <a:gd name="T36" fmla="*/ 2147483646 w 231"/>
              <a:gd name="T37" fmla="*/ 2147483646 h 222"/>
              <a:gd name="T38" fmla="*/ 2147483646 w 231"/>
              <a:gd name="T39" fmla="*/ 2147483646 h 222"/>
              <a:gd name="T40" fmla="*/ 2147483646 w 231"/>
              <a:gd name="T41" fmla="*/ 2147483646 h 222"/>
              <a:gd name="T42" fmla="*/ 2147483646 w 231"/>
              <a:gd name="T43" fmla="*/ 2147483646 h 222"/>
              <a:gd name="T44" fmla="*/ 2147483646 w 231"/>
              <a:gd name="T45" fmla="*/ 2147483646 h 222"/>
              <a:gd name="T46" fmla="*/ 2147483646 w 231"/>
              <a:gd name="T47" fmla="*/ 2147483646 h 222"/>
              <a:gd name="T48" fmla="*/ 2147483646 w 231"/>
              <a:gd name="T49" fmla="*/ 2147483646 h 222"/>
              <a:gd name="T50" fmla="*/ 2147483646 w 231"/>
              <a:gd name="T51" fmla="*/ 2147483646 h 222"/>
              <a:gd name="T52" fmla="*/ 2147483646 w 231"/>
              <a:gd name="T53" fmla="*/ 2147483646 h 222"/>
              <a:gd name="T54" fmla="*/ 2147483646 w 231"/>
              <a:gd name="T55" fmla="*/ 2147483646 h 222"/>
              <a:gd name="T56" fmla="*/ 2147483646 w 231"/>
              <a:gd name="T57" fmla="*/ 2147483646 h 222"/>
              <a:gd name="T58" fmla="*/ 2147483646 w 231"/>
              <a:gd name="T59" fmla="*/ 2147483646 h 222"/>
              <a:gd name="T60" fmla="*/ 2147483646 w 231"/>
              <a:gd name="T61" fmla="*/ 2147483646 h 222"/>
              <a:gd name="T62" fmla="*/ 2147483646 w 231"/>
              <a:gd name="T63" fmla="*/ 2147483646 h 222"/>
              <a:gd name="T64" fmla="*/ 2147483646 w 231"/>
              <a:gd name="T65" fmla="*/ 2147483646 h 222"/>
              <a:gd name="T66" fmla="*/ 2147483646 w 231"/>
              <a:gd name="T67" fmla="*/ 2147483646 h 222"/>
              <a:gd name="T68" fmla="*/ 2147483646 w 231"/>
              <a:gd name="T69" fmla="*/ 2147483646 h 222"/>
              <a:gd name="T70" fmla="*/ 2147483646 w 231"/>
              <a:gd name="T71" fmla="*/ 2147483646 h 222"/>
              <a:gd name="T72" fmla="*/ 2147483646 w 231"/>
              <a:gd name="T73" fmla="*/ 2147483646 h 222"/>
              <a:gd name="T74" fmla="*/ 2147483646 w 231"/>
              <a:gd name="T75" fmla="*/ 2147483646 h 222"/>
              <a:gd name="T76" fmla="*/ 2147483646 w 231"/>
              <a:gd name="T77" fmla="*/ 2147483646 h 222"/>
              <a:gd name="T78" fmla="*/ 2147483646 w 231"/>
              <a:gd name="T79" fmla="*/ 2147483646 h 222"/>
              <a:gd name="T80" fmla="*/ 2147483646 w 231"/>
              <a:gd name="T81" fmla="*/ 2147483646 h 222"/>
              <a:gd name="T82" fmla="*/ 2147483646 w 231"/>
              <a:gd name="T83" fmla="*/ 2147483646 h 222"/>
              <a:gd name="T84" fmla="*/ 2147483646 w 231"/>
              <a:gd name="T85" fmla="*/ 2147483646 h 222"/>
              <a:gd name="T86" fmla="*/ 2147483646 w 231"/>
              <a:gd name="T87" fmla="*/ 2147483646 h 222"/>
              <a:gd name="T88" fmla="*/ 2147483646 w 231"/>
              <a:gd name="T89" fmla="*/ 2147483646 h 222"/>
              <a:gd name="T90" fmla="*/ 2147483646 w 231"/>
              <a:gd name="T91" fmla="*/ 2147483646 h 222"/>
              <a:gd name="T92" fmla="*/ 2147483646 w 231"/>
              <a:gd name="T93" fmla="*/ 2147483646 h 222"/>
              <a:gd name="T94" fmla="*/ 2147483646 w 231"/>
              <a:gd name="T95" fmla="*/ 2147483646 h 222"/>
              <a:gd name="T96" fmla="*/ 0 w 231"/>
              <a:gd name="T97" fmla="*/ 2147483646 h 222"/>
              <a:gd name="T98" fmla="*/ 2147483646 w 231"/>
              <a:gd name="T99" fmla="*/ 2147483646 h 222"/>
              <a:gd name="T100" fmla="*/ 2147483646 w 231"/>
              <a:gd name="T101" fmla="*/ 2147483646 h 222"/>
              <a:gd name="T102" fmla="*/ 2147483646 w 231"/>
              <a:gd name="T103" fmla="*/ 2147483646 h 222"/>
              <a:gd name="T104" fmla="*/ 2147483646 w 231"/>
              <a:gd name="T105" fmla="*/ 2147483646 h 222"/>
              <a:gd name="T106" fmla="*/ 2147483646 w 231"/>
              <a:gd name="T107" fmla="*/ 2147483646 h 222"/>
              <a:gd name="T108" fmla="*/ 2147483646 w 231"/>
              <a:gd name="T109" fmla="*/ 2147483646 h 222"/>
              <a:gd name="T110" fmla="*/ 2147483646 w 231"/>
              <a:gd name="T111" fmla="*/ 2147483646 h 22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31"/>
              <a:gd name="T169" fmla="*/ 0 h 222"/>
              <a:gd name="T170" fmla="*/ 231 w 231"/>
              <a:gd name="T171" fmla="*/ 222 h 222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31" h="222">
                <a:moveTo>
                  <a:pt x="38" y="136"/>
                </a:moveTo>
                <a:lnTo>
                  <a:pt x="43" y="132"/>
                </a:lnTo>
                <a:cubicBezTo>
                  <a:pt x="44" y="131"/>
                  <a:pt x="43" y="105"/>
                  <a:pt x="45" y="105"/>
                </a:cubicBezTo>
                <a:cubicBezTo>
                  <a:pt x="52" y="95"/>
                  <a:pt x="56" y="119"/>
                  <a:pt x="57" y="122"/>
                </a:cubicBezTo>
                <a:lnTo>
                  <a:pt x="61" y="118"/>
                </a:lnTo>
                <a:cubicBezTo>
                  <a:pt x="60" y="113"/>
                  <a:pt x="54" y="98"/>
                  <a:pt x="56" y="96"/>
                </a:cubicBezTo>
                <a:cubicBezTo>
                  <a:pt x="60" y="90"/>
                  <a:pt x="66" y="114"/>
                  <a:pt x="66" y="114"/>
                </a:cubicBezTo>
                <a:lnTo>
                  <a:pt x="70" y="110"/>
                </a:lnTo>
                <a:cubicBezTo>
                  <a:pt x="70" y="108"/>
                  <a:pt x="64" y="91"/>
                  <a:pt x="62" y="83"/>
                </a:cubicBezTo>
                <a:cubicBezTo>
                  <a:pt x="60" y="76"/>
                  <a:pt x="62" y="65"/>
                  <a:pt x="66" y="57"/>
                </a:cubicBezTo>
                <a:cubicBezTo>
                  <a:pt x="69" y="49"/>
                  <a:pt x="65" y="39"/>
                  <a:pt x="65" y="29"/>
                </a:cubicBezTo>
                <a:cubicBezTo>
                  <a:pt x="65" y="19"/>
                  <a:pt x="68" y="18"/>
                  <a:pt x="70" y="19"/>
                </a:cubicBezTo>
                <a:cubicBezTo>
                  <a:pt x="101" y="31"/>
                  <a:pt x="119" y="23"/>
                  <a:pt x="142" y="16"/>
                </a:cubicBezTo>
                <a:cubicBezTo>
                  <a:pt x="133" y="22"/>
                  <a:pt x="134" y="64"/>
                  <a:pt x="153" y="95"/>
                </a:cubicBezTo>
                <a:cubicBezTo>
                  <a:pt x="138" y="110"/>
                  <a:pt x="128" y="131"/>
                  <a:pt x="124" y="158"/>
                </a:cubicBezTo>
                <a:cubicBezTo>
                  <a:pt x="118" y="174"/>
                  <a:pt x="119" y="189"/>
                  <a:pt x="116" y="205"/>
                </a:cubicBezTo>
                <a:lnTo>
                  <a:pt x="114" y="220"/>
                </a:lnTo>
                <a:lnTo>
                  <a:pt x="120" y="222"/>
                </a:lnTo>
                <a:cubicBezTo>
                  <a:pt x="123" y="217"/>
                  <a:pt x="124" y="211"/>
                  <a:pt x="124" y="205"/>
                </a:cubicBezTo>
                <a:cubicBezTo>
                  <a:pt x="123" y="152"/>
                  <a:pt x="152" y="99"/>
                  <a:pt x="160" y="100"/>
                </a:cubicBezTo>
                <a:cubicBezTo>
                  <a:pt x="167" y="101"/>
                  <a:pt x="175" y="102"/>
                  <a:pt x="203" y="88"/>
                </a:cubicBezTo>
                <a:cubicBezTo>
                  <a:pt x="204" y="85"/>
                  <a:pt x="205" y="82"/>
                  <a:pt x="206" y="80"/>
                </a:cubicBezTo>
                <a:cubicBezTo>
                  <a:pt x="172" y="97"/>
                  <a:pt x="172" y="95"/>
                  <a:pt x="160" y="93"/>
                </a:cubicBezTo>
                <a:cubicBezTo>
                  <a:pt x="151" y="68"/>
                  <a:pt x="142" y="54"/>
                  <a:pt x="144" y="33"/>
                </a:cubicBezTo>
                <a:cubicBezTo>
                  <a:pt x="148" y="20"/>
                  <a:pt x="150" y="20"/>
                  <a:pt x="155" y="15"/>
                </a:cubicBezTo>
                <a:cubicBezTo>
                  <a:pt x="161" y="11"/>
                  <a:pt x="167" y="9"/>
                  <a:pt x="183" y="8"/>
                </a:cubicBezTo>
                <a:cubicBezTo>
                  <a:pt x="199" y="7"/>
                  <a:pt x="217" y="10"/>
                  <a:pt x="226" y="20"/>
                </a:cubicBezTo>
                <a:cubicBezTo>
                  <a:pt x="226" y="18"/>
                  <a:pt x="226" y="18"/>
                  <a:pt x="227" y="16"/>
                </a:cubicBezTo>
                <a:cubicBezTo>
                  <a:pt x="227" y="14"/>
                  <a:pt x="210" y="8"/>
                  <a:pt x="208" y="6"/>
                </a:cubicBezTo>
                <a:cubicBezTo>
                  <a:pt x="213" y="7"/>
                  <a:pt x="229" y="10"/>
                  <a:pt x="230" y="8"/>
                </a:cubicBezTo>
                <a:cubicBezTo>
                  <a:pt x="231" y="7"/>
                  <a:pt x="230" y="4"/>
                  <a:pt x="231" y="4"/>
                </a:cubicBezTo>
                <a:cubicBezTo>
                  <a:pt x="194" y="0"/>
                  <a:pt x="164" y="4"/>
                  <a:pt x="153" y="7"/>
                </a:cubicBezTo>
                <a:cubicBezTo>
                  <a:pt x="137" y="11"/>
                  <a:pt x="128" y="16"/>
                  <a:pt x="109" y="18"/>
                </a:cubicBezTo>
                <a:cubicBezTo>
                  <a:pt x="90" y="21"/>
                  <a:pt x="83" y="15"/>
                  <a:pt x="78" y="14"/>
                </a:cubicBezTo>
                <a:cubicBezTo>
                  <a:pt x="72" y="14"/>
                  <a:pt x="66" y="12"/>
                  <a:pt x="60" y="11"/>
                </a:cubicBezTo>
                <a:cubicBezTo>
                  <a:pt x="58" y="10"/>
                  <a:pt x="38" y="10"/>
                  <a:pt x="36" y="11"/>
                </a:cubicBezTo>
                <a:cubicBezTo>
                  <a:pt x="35" y="12"/>
                  <a:pt x="35" y="15"/>
                  <a:pt x="36" y="16"/>
                </a:cubicBezTo>
                <a:cubicBezTo>
                  <a:pt x="42" y="16"/>
                  <a:pt x="61" y="14"/>
                  <a:pt x="58" y="22"/>
                </a:cubicBezTo>
                <a:cubicBezTo>
                  <a:pt x="58" y="29"/>
                  <a:pt x="57" y="28"/>
                  <a:pt x="58" y="33"/>
                </a:cubicBezTo>
                <a:cubicBezTo>
                  <a:pt x="59" y="38"/>
                  <a:pt x="54" y="37"/>
                  <a:pt x="49" y="38"/>
                </a:cubicBezTo>
                <a:lnTo>
                  <a:pt x="49" y="43"/>
                </a:lnTo>
                <a:cubicBezTo>
                  <a:pt x="52" y="42"/>
                  <a:pt x="54" y="42"/>
                  <a:pt x="57" y="42"/>
                </a:cubicBezTo>
                <a:cubicBezTo>
                  <a:pt x="60" y="43"/>
                  <a:pt x="64" y="49"/>
                  <a:pt x="61" y="56"/>
                </a:cubicBezTo>
                <a:cubicBezTo>
                  <a:pt x="59" y="58"/>
                  <a:pt x="52" y="59"/>
                  <a:pt x="50" y="59"/>
                </a:cubicBezTo>
                <a:lnTo>
                  <a:pt x="50" y="64"/>
                </a:lnTo>
                <a:cubicBezTo>
                  <a:pt x="52" y="64"/>
                  <a:pt x="56" y="63"/>
                  <a:pt x="59" y="62"/>
                </a:cubicBezTo>
                <a:cubicBezTo>
                  <a:pt x="58" y="69"/>
                  <a:pt x="56" y="86"/>
                  <a:pt x="50" y="92"/>
                </a:cubicBezTo>
                <a:cubicBezTo>
                  <a:pt x="45" y="98"/>
                  <a:pt x="33" y="101"/>
                  <a:pt x="24" y="105"/>
                </a:cubicBezTo>
                <a:cubicBezTo>
                  <a:pt x="6" y="113"/>
                  <a:pt x="0" y="124"/>
                  <a:pt x="0" y="124"/>
                </a:cubicBezTo>
                <a:cubicBezTo>
                  <a:pt x="0" y="124"/>
                  <a:pt x="3" y="126"/>
                  <a:pt x="3" y="128"/>
                </a:cubicBezTo>
                <a:cubicBezTo>
                  <a:pt x="6" y="115"/>
                  <a:pt x="18" y="112"/>
                  <a:pt x="20" y="113"/>
                </a:cubicBezTo>
                <a:cubicBezTo>
                  <a:pt x="18" y="118"/>
                  <a:pt x="13" y="146"/>
                  <a:pt x="14" y="149"/>
                </a:cubicBezTo>
                <a:cubicBezTo>
                  <a:pt x="15" y="148"/>
                  <a:pt x="17" y="148"/>
                  <a:pt x="19" y="149"/>
                </a:cubicBezTo>
                <a:cubicBezTo>
                  <a:pt x="18" y="145"/>
                  <a:pt x="18" y="133"/>
                  <a:pt x="25" y="114"/>
                </a:cubicBezTo>
                <a:cubicBezTo>
                  <a:pt x="29" y="108"/>
                  <a:pt x="39" y="105"/>
                  <a:pt x="39" y="109"/>
                </a:cubicBezTo>
                <a:cubicBezTo>
                  <a:pt x="39" y="118"/>
                  <a:pt x="40" y="127"/>
                  <a:pt x="38" y="136"/>
                </a:cubicBezTo>
                <a:close/>
              </a:path>
            </a:pathLst>
          </a:custGeom>
          <a:solidFill>
            <a:srgbClr val="6476B3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86" name="Freeform 16"/>
          <p:cNvSpPr>
            <a:spLocks/>
          </p:cNvSpPr>
          <p:nvPr/>
        </p:nvSpPr>
        <p:spPr bwMode="auto">
          <a:xfrm>
            <a:off x="2917825" y="4818063"/>
            <a:ext cx="28575" cy="130175"/>
          </a:xfrm>
          <a:custGeom>
            <a:avLst/>
            <a:gdLst>
              <a:gd name="T0" fmla="*/ 2147483646 w 6"/>
              <a:gd name="T1" fmla="*/ 0 h 25"/>
              <a:gd name="T2" fmla="*/ 2147483646 w 6"/>
              <a:gd name="T3" fmla="*/ 2147483646 h 25"/>
              <a:gd name="T4" fmla="*/ 2147483646 w 6"/>
              <a:gd name="T5" fmla="*/ 2147483646 h 25"/>
              <a:gd name="T6" fmla="*/ 2147483646 w 6"/>
              <a:gd name="T7" fmla="*/ 2147483646 h 25"/>
              <a:gd name="T8" fmla="*/ 2147483646 w 6"/>
              <a:gd name="T9" fmla="*/ 0 h 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"/>
              <a:gd name="T16" fmla="*/ 0 h 25"/>
              <a:gd name="T17" fmla="*/ 6 w 6"/>
              <a:gd name="T18" fmla="*/ 25 h 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" h="25">
                <a:moveTo>
                  <a:pt x="6" y="0"/>
                </a:moveTo>
                <a:lnTo>
                  <a:pt x="1" y="4"/>
                </a:lnTo>
                <a:cubicBezTo>
                  <a:pt x="0" y="12"/>
                  <a:pt x="1" y="16"/>
                  <a:pt x="1" y="21"/>
                </a:cubicBezTo>
                <a:cubicBezTo>
                  <a:pt x="4" y="22"/>
                  <a:pt x="5" y="23"/>
                  <a:pt x="6" y="25"/>
                </a:cubicBezTo>
                <a:cubicBezTo>
                  <a:pt x="5" y="16"/>
                  <a:pt x="5" y="8"/>
                  <a:pt x="6" y="0"/>
                </a:cubicBezTo>
                <a:close/>
              </a:path>
            </a:pathLst>
          </a:custGeom>
          <a:solidFill>
            <a:srgbClr val="EB3D00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87" name="Freeform 17"/>
          <p:cNvSpPr>
            <a:spLocks/>
          </p:cNvSpPr>
          <p:nvPr/>
        </p:nvSpPr>
        <p:spPr bwMode="auto">
          <a:xfrm>
            <a:off x="2843213" y="4122738"/>
            <a:ext cx="498475" cy="862012"/>
          </a:xfrm>
          <a:custGeom>
            <a:avLst/>
            <a:gdLst>
              <a:gd name="T0" fmla="*/ 2147483646 w 112"/>
              <a:gd name="T1" fmla="*/ 2147483646 h 166"/>
              <a:gd name="T2" fmla="*/ 2147483646 w 112"/>
              <a:gd name="T3" fmla="*/ 2147483646 h 166"/>
              <a:gd name="T4" fmla="*/ 0 w 112"/>
              <a:gd name="T5" fmla="*/ 2147483646 h 166"/>
              <a:gd name="T6" fmla="*/ 2147483646 w 112"/>
              <a:gd name="T7" fmla="*/ 2147483646 h 166"/>
              <a:gd name="T8" fmla="*/ 2147483646 w 112"/>
              <a:gd name="T9" fmla="*/ 2147483646 h 166"/>
              <a:gd name="T10" fmla="*/ 2147483646 w 112"/>
              <a:gd name="T11" fmla="*/ 2147483646 h 166"/>
              <a:gd name="T12" fmla="*/ 2147483646 w 112"/>
              <a:gd name="T13" fmla="*/ 2147483646 h 166"/>
              <a:gd name="T14" fmla="*/ 2147483646 w 112"/>
              <a:gd name="T15" fmla="*/ 2147483646 h 166"/>
              <a:gd name="T16" fmla="*/ 2147483646 w 112"/>
              <a:gd name="T17" fmla="*/ 2147483646 h 166"/>
              <a:gd name="T18" fmla="*/ 2147483646 w 112"/>
              <a:gd name="T19" fmla="*/ 2147483646 h 166"/>
              <a:gd name="T20" fmla="*/ 2147483646 w 112"/>
              <a:gd name="T21" fmla="*/ 2147483646 h 166"/>
              <a:gd name="T22" fmla="*/ 2147483646 w 112"/>
              <a:gd name="T23" fmla="*/ 2147483646 h 166"/>
              <a:gd name="T24" fmla="*/ 2147483646 w 112"/>
              <a:gd name="T25" fmla="*/ 2147483646 h 166"/>
              <a:gd name="T26" fmla="*/ 2147483646 w 112"/>
              <a:gd name="T27" fmla="*/ 2147483646 h 166"/>
              <a:gd name="T28" fmla="*/ 2147483646 w 112"/>
              <a:gd name="T29" fmla="*/ 2147483646 h 166"/>
              <a:gd name="T30" fmla="*/ 2147483646 w 112"/>
              <a:gd name="T31" fmla="*/ 2147483646 h 166"/>
              <a:gd name="T32" fmla="*/ 2147483646 w 112"/>
              <a:gd name="T33" fmla="*/ 2147483646 h 166"/>
              <a:gd name="T34" fmla="*/ 2147483646 w 112"/>
              <a:gd name="T35" fmla="*/ 2147483646 h 166"/>
              <a:gd name="T36" fmla="*/ 2147483646 w 112"/>
              <a:gd name="T37" fmla="*/ 2147483646 h 166"/>
              <a:gd name="T38" fmla="*/ 2147483646 w 112"/>
              <a:gd name="T39" fmla="*/ 2147483646 h 166"/>
              <a:gd name="T40" fmla="*/ 2147483646 w 112"/>
              <a:gd name="T41" fmla="*/ 2147483646 h 166"/>
              <a:gd name="T42" fmla="*/ 2147483646 w 112"/>
              <a:gd name="T43" fmla="*/ 2147483646 h 166"/>
              <a:gd name="T44" fmla="*/ 2147483646 w 112"/>
              <a:gd name="T45" fmla="*/ 2147483646 h 166"/>
              <a:gd name="T46" fmla="*/ 2147483646 w 112"/>
              <a:gd name="T47" fmla="*/ 2147483646 h 166"/>
              <a:gd name="T48" fmla="*/ 2147483646 w 112"/>
              <a:gd name="T49" fmla="*/ 2147483646 h 166"/>
              <a:gd name="T50" fmla="*/ 2147483646 w 112"/>
              <a:gd name="T51" fmla="*/ 2147483646 h 166"/>
              <a:gd name="T52" fmla="*/ 2147483646 w 112"/>
              <a:gd name="T53" fmla="*/ 2147483646 h 166"/>
              <a:gd name="T54" fmla="*/ 2147483646 w 112"/>
              <a:gd name="T55" fmla="*/ 2147483646 h 166"/>
              <a:gd name="T56" fmla="*/ 2147483646 w 112"/>
              <a:gd name="T57" fmla="*/ 2147483646 h 166"/>
              <a:gd name="T58" fmla="*/ 2147483646 w 112"/>
              <a:gd name="T59" fmla="*/ 2147483646 h 166"/>
              <a:gd name="T60" fmla="*/ 2147483646 w 112"/>
              <a:gd name="T61" fmla="*/ 2147483646 h 166"/>
              <a:gd name="T62" fmla="*/ 2147483646 w 112"/>
              <a:gd name="T63" fmla="*/ 2147483646 h 166"/>
              <a:gd name="T64" fmla="*/ 2147483646 w 112"/>
              <a:gd name="T65" fmla="*/ 2147483646 h 166"/>
              <a:gd name="T66" fmla="*/ 2147483646 w 112"/>
              <a:gd name="T67" fmla="*/ 2147483646 h 16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12"/>
              <a:gd name="T103" fmla="*/ 0 h 166"/>
              <a:gd name="T104" fmla="*/ 112 w 112"/>
              <a:gd name="T105" fmla="*/ 166 h 16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12" h="166">
                <a:moveTo>
                  <a:pt x="102" y="3"/>
                </a:moveTo>
                <a:cubicBezTo>
                  <a:pt x="111" y="62"/>
                  <a:pt x="81" y="81"/>
                  <a:pt x="34" y="121"/>
                </a:cubicBezTo>
                <a:lnTo>
                  <a:pt x="0" y="146"/>
                </a:lnTo>
                <a:cubicBezTo>
                  <a:pt x="2" y="147"/>
                  <a:pt x="4" y="148"/>
                  <a:pt x="4" y="150"/>
                </a:cubicBezTo>
                <a:cubicBezTo>
                  <a:pt x="12" y="143"/>
                  <a:pt x="9" y="143"/>
                  <a:pt x="28" y="131"/>
                </a:cubicBezTo>
                <a:cubicBezTo>
                  <a:pt x="26" y="144"/>
                  <a:pt x="28" y="153"/>
                  <a:pt x="29" y="165"/>
                </a:cubicBezTo>
                <a:cubicBezTo>
                  <a:pt x="30" y="166"/>
                  <a:pt x="30" y="166"/>
                  <a:pt x="31" y="166"/>
                </a:cubicBezTo>
                <a:cubicBezTo>
                  <a:pt x="32" y="154"/>
                  <a:pt x="30" y="129"/>
                  <a:pt x="32" y="129"/>
                </a:cubicBezTo>
                <a:cubicBezTo>
                  <a:pt x="35" y="128"/>
                  <a:pt x="36" y="161"/>
                  <a:pt x="37" y="166"/>
                </a:cubicBezTo>
                <a:cubicBezTo>
                  <a:pt x="38" y="166"/>
                  <a:pt x="39" y="165"/>
                  <a:pt x="39" y="166"/>
                </a:cubicBezTo>
                <a:cubicBezTo>
                  <a:pt x="41" y="159"/>
                  <a:pt x="36" y="127"/>
                  <a:pt x="39" y="125"/>
                </a:cubicBezTo>
                <a:cubicBezTo>
                  <a:pt x="41" y="124"/>
                  <a:pt x="43" y="157"/>
                  <a:pt x="43" y="165"/>
                </a:cubicBezTo>
                <a:lnTo>
                  <a:pt x="46" y="164"/>
                </a:lnTo>
                <a:cubicBezTo>
                  <a:pt x="47" y="156"/>
                  <a:pt x="43" y="123"/>
                  <a:pt x="45" y="120"/>
                </a:cubicBezTo>
                <a:cubicBezTo>
                  <a:pt x="47" y="118"/>
                  <a:pt x="50" y="164"/>
                  <a:pt x="49" y="164"/>
                </a:cubicBezTo>
                <a:cubicBezTo>
                  <a:pt x="49" y="164"/>
                  <a:pt x="53" y="163"/>
                  <a:pt x="53" y="162"/>
                </a:cubicBezTo>
                <a:cubicBezTo>
                  <a:pt x="54" y="162"/>
                  <a:pt x="48" y="117"/>
                  <a:pt x="53" y="112"/>
                </a:cubicBezTo>
                <a:cubicBezTo>
                  <a:pt x="58" y="107"/>
                  <a:pt x="76" y="90"/>
                  <a:pt x="78" y="91"/>
                </a:cubicBezTo>
                <a:cubicBezTo>
                  <a:pt x="82" y="95"/>
                  <a:pt x="81" y="94"/>
                  <a:pt x="84" y="100"/>
                </a:cubicBezTo>
                <a:lnTo>
                  <a:pt x="87" y="97"/>
                </a:lnTo>
                <a:cubicBezTo>
                  <a:pt x="85" y="92"/>
                  <a:pt x="82" y="90"/>
                  <a:pt x="80" y="88"/>
                </a:cubicBezTo>
                <a:cubicBezTo>
                  <a:pt x="81" y="84"/>
                  <a:pt x="84" y="85"/>
                  <a:pt x="85" y="82"/>
                </a:cubicBezTo>
                <a:cubicBezTo>
                  <a:pt x="85" y="79"/>
                  <a:pt x="84" y="86"/>
                  <a:pt x="90" y="90"/>
                </a:cubicBezTo>
                <a:cubicBezTo>
                  <a:pt x="90" y="90"/>
                  <a:pt x="92" y="87"/>
                  <a:pt x="93" y="86"/>
                </a:cubicBezTo>
                <a:cubicBezTo>
                  <a:pt x="94" y="86"/>
                  <a:pt x="88" y="79"/>
                  <a:pt x="88" y="79"/>
                </a:cubicBezTo>
                <a:cubicBezTo>
                  <a:pt x="87" y="78"/>
                  <a:pt x="89" y="76"/>
                  <a:pt x="90" y="75"/>
                </a:cubicBezTo>
                <a:cubicBezTo>
                  <a:pt x="91" y="74"/>
                  <a:pt x="94" y="80"/>
                  <a:pt x="95" y="79"/>
                </a:cubicBezTo>
                <a:cubicBezTo>
                  <a:pt x="96" y="78"/>
                  <a:pt x="96" y="77"/>
                  <a:pt x="96" y="76"/>
                </a:cubicBezTo>
                <a:cubicBezTo>
                  <a:pt x="96" y="74"/>
                  <a:pt x="93" y="71"/>
                  <a:pt x="93" y="70"/>
                </a:cubicBezTo>
                <a:cubicBezTo>
                  <a:pt x="93" y="69"/>
                  <a:pt x="97" y="63"/>
                  <a:pt x="98" y="61"/>
                </a:cubicBezTo>
                <a:cubicBezTo>
                  <a:pt x="99" y="58"/>
                  <a:pt x="103" y="50"/>
                  <a:pt x="106" y="44"/>
                </a:cubicBezTo>
                <a:cubicBezTo>
                  <a:pt x="108" y="38"/>
                  <a:pt x="109" y="31"/>
                  <a:pt x="110" y="25"/>
                </a:cubicBezTo>
                <a:cubicBezTo>
                  <a:pt x="110" y="22"/>
                  <a:pt x="112" y="0"/>
                  <a:pt x="111" y="3"/>
                </a:cubicBezTo>
                <a:cubicBezTo>
                  <a:pt x="110" y="5"/>
                  <a:pt x="103" y="6"/>
                  <a:pt x="102" y="3"/>
                </a:cubicBezTo>
                <a:close/>
              </a:path>
            </a:pathLst>
          </a:custGeom>
          <a:solidFill>
            <a:srgbClr val="EB3D00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88" name="Freeform 18"/>
          <p:cNvSpPr>
            <a:spLocks/>
          </p:cNvSpPr>
          <p:nvPr/>
        </p:nvSpPr>
        <p:spPr bwMode="auto">
          <a:xfrm>
            <a:off x="2749550" y="3578225"/>
            <a:ext cx="890588" cy="2632075"/>
          </a:xfrm>
          <a:custGeom>
            <a:avLst/>
            <a:gdLst>
              <a:gd name="T0" fmla="*/ 2147483646 w 200"/>
              <a:gd name="T1" fmla="*/ 0 h 507"/>
              <a:gd name="T2" fmla="*/ 2147483646 w 200"/>
              <a:gd name="T3" fmla="*/ 2147483646 h 507"/>
              <a:gd name="T4" fmla="*/ 2147483646 w 200"/>
              <a:gd name="T5" fmla="*/ 2147483646 h 507"/>
              <a:gd name="T6" fmla="*/ 2147483646 w 200"/>
              <a:gd name="T7" fmla="*/ 2147483646 h 507"/>
              <a:gd name="T8" fmla="*/ 2147483646 w 200"/>
              <a:gd name="T9" fmla="*/ 2147483646 h 507"/>
              <a:gd name="T10" fmla="*/ 2147483646 w 200"/>
              <a:gd name="T11" fmla="*/ 2147483646 h 507"/>
              <a:gd name="T12" fmla="*/ 2147483646 w 200"/>
              <a:gd name="T13" fmla="*/ 2147483646 h 507"/>
              <a:gd name="T14" fmla="*/ 2147483646 w 200"/>
              <a:gd name="T15" fmla="*/ 2147483646 h 507"/>
              <a:gd name="T16" fmla="*/ 2147483646 w 200"/>
              <a:gd name="T17" fmla="*/ 2147483646 h 507"/>
              <a:gd name="T18" fmla="*/ 2147483646 w 200"/>
              <a:gd name="T19" fmla="*/ 2147483646 h 507"/>
              <a:gd name="T20" fmla="*/ 2147483646 w 200"/>
              <a:gd name="T21" fmla="*/ 2147483646 h 507"/>
              <a:gd name="T22" fmla="*/ 2147483646 w 200"/>
              <a:gd name="T23" fmla="*/ 2147483646 h 507"/>
              <a:gd name="T24" fmla="*/ 2147483646 w 200"/>
              <a:gd name="T25" fmla="*/ 2147483646 h 507"/>
              <a:gd name="T26" fmla="*/ 2147483646 w 200"/>
              <a:gd name="T27" fmla="*/ 2147483646 h 507"/>
              <a:gd name="T28" fmla="*/ 2147483646 w 200"/>
              <a:gd name="T29" fmla="*/ 2147483646 h 507"/>
              <a:gd name="T30" fmla="*/ 2147483646 w 200"/>
              <a:gd name="T31" fmla="*/ 2147483646 h 507"/>
              <a:gd name="T32" fmla="*/ 2147483646 w 200"/>
              <a:gd name="T33" fmla="*/ 2147483646 h 507"/>
              <a:gd name="T34" fmla="*/ 2147483646 w 200"/>
              <a:gd name="T35" fmla="*/ 2147483646 h 507"/>
              <a:gd name="T36" fmla="*/ 2147483646 w 200"/>
              <a:gd name="T37" fmla="*/ 2147483646 h 507"/>
              <a:gd name="T38" fmla="*/ 2147483646 w 200"/>
              <a:gd name="T39" fmla="*/ 2147483646 h 507"/>
              <a:gd name="T40" fmla="*/ 2147483646 w 200"/>
              <a:gd name="T41" fmla="*/ 2147483646 h 507"/>
              <a:gd name="T42" fmla="*/ 2147483646 w 200"/>
              <a:gd name="T43" fmla="*/ 2147483646 h 507"/>
              <a:gd name="T44" fmla="*/ 2147483646 w 200"/>
              <a:gd name="T45" fmla="*/ 2147483646 h 507"/>
              <a:gd name="T46" fmla="*/ 2147483646 w 200"/>
              <a:gd name="T47" fmla="*/ 2147483646 h 507"/>
              <a:gd name="T48" fmla="*/ 2147483646 w 200"/>
              <a:gd name="T49" fmla="*/ 2147483646 h 507"/>
              <a:gd name="T50" fmla="*/ 2147483646 w 200"/>
              <a:gd name="T51" fmla="*/ 2147483646 h 507"/>
              <a:gd name="T52" fmla="*/ 2147483646 w 200"/>
              <a:gd name="T53" fmla="*/ 2147483646 h 507"/>
              <a:gd name="T54" fmla="*/ 2147483646 w 200"/>
              <a:gd name="T55" fmla="*/ 2147483646 h 507"/>
              <a:gd name="T56" fmla="*/ 2147483646 w 200"/>
              <a:gd name="T57" fmla="*/ 2147483646 h 507"/>
              <a:gd name="T58" fmla="*/ 2147483646 w 200"/>
              <a:gd name="T59" fmla="*/ 2147483646 h 507"/>
              <a:gd name="T60" fmla="*/ 2147483646 w 200"/>
              <a:gd name="T61" fmla="*/ 2147483646 h 507"/>
              <a:gd name="T62" fmla="*/ 2147483646 w 200"/>
              <a:gd name="T63" fmla="*/ 2147483646 h 507"/>
              <a:gd name="T64" fmla="*/ 2147483646 w 200"/>
              <a:gd name="T65" fmla="*/ 2147483646 h 507"/>
              <a:gd name="T66" fmla="*/ 2147483646 w 200"/>
              <a:gd name="T67" fmla="*/ 2147483646 h 507"/>
              <a:gd name="T68" fmla="*/ 2147483646 w 200"/>
              <a:gd name="T69" fmla="*/ 2147483646 h 507"/>
              <a:gd name="T70" fmla="*/ 2147483646 w 200"/>
              <a:gd name="T71" fmla="*/ 2147483646 h 507"/>
              <a:gd name="T72" fmla="*/ 2147483646 w 200"/>
              <a:gd name="T73" fmla="*/ 2147483646 h 507"/>
              <a:gd name="T74" fmla="*/ 2147483646 w 200"/>
              <a:gd name="T75" fmla="*/ 2147483646 h 507"/>
              <a:gd name="T76" fmla="*/ 2147483646 w 200"/>
              <a:gd name="T77" fmla="*/ 2147483646 h 507"/>
              <a:gd name="T78" fmla="*/ 2147483646 w 200"/>
              <a:gd name="T79" fmla="*/ 2147483646 h 507"/>
              <a:gd name="T80" fmla="*/ 2147483646 w 200"/>
              <a:gd name="T81" fmla="*/ 2147483646 h 507"/>
              <a:gd name="T82" fmla="*/ 2147483646 w 200"/>
              <a:gd name="T83" fmla="*/ 2147483646 h 507"/>
              <a:gd name="T84" fmla="*/ 2147483646 w 200"/>
              <a:gd name="T85" fmla="*/ 2147483646 h 507"/>
              <a:gd name="T86" fmla="*/ 2147483646 w 200"/>
              <a:gd name="T87" fmla="*/ 2147483646 h 507"/>
              <a:gd name="T88" fmla="*/ 2147483646 w 200"/>
              <a:gd name="T89" fmla="*/ 2147483646 h 507"/>
              <a:gd name="T90" fmla="*/ 2147483646 w 200"/>
              <a:gd name="T91" fmla="*/ 2147483646 h 507"/>
              <a:gd name="T92" fmla="*/ 2147483646 w 200"/>
              <a:gd name="T93" fmla="*/ 0 h 50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00"/>
              <a:gd name="T142" fmla="*/ 0 h 507"/>
              <a:gd name="T143" fmla="*/ 200 w 200"/>
              <a:gd name="T144" fmla="*/ 507 h 507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00" h="507">
                <a:moveTo>
                  <a:pt x="75" y="0"/>
                </a:moveTo>
                <a:cubicBezTo>
                  <a:pt x="81" y="11"/>
                  <a:pt x="92" y="19"/>
                  <a:pt x="99" y="22"/>
                </a:cubicBezTo>
                <a:cubicBezTo>
                  <a:pt x="98" y="26"/>
                  <a:pt x="103" y="98"/>
                  <a:pt x="102" y="123"/>
                </a:cubicBezTo>
                <a:cubicBezTo>
                  <a:pt x="101" y="154"/>
                  <a:pt x="163" y="157"/>
                  <a:pt x="170" y="155"/>
                </a:cubicBezTo>
                <a:cubicBezTo>
                  <a:pt x="171" y="158"/>
                  <a:pt x="171" y="160"/>
                  <a:pt x="171" y="161"/>
                </a:cubicBezTo>
                <a:cubicBezTo>
                  <a:pt x="148" y="162"/>
                  <a:pt x="121" y="158"/>
                  <a:pt x="102" y="146"/>
                </a:cubicBezTo>
                <a:cubicBezTo>
                  <a:pt x="101" y="160"/>
                  <a:pt x="100" y="216"/>
                  <a:pt x="106" y="241"/>
                </a:cubicBezTo>
                <a:cubicBezTo>
                  <a:pt x="114" y="267"/>
                  <a:pt x="170" y="296"/>
                  <a:pt x="181" y="325"/>
                </a:cubicBezTo>
                <a:cubicBezTo>
                  <a:pt x="200" y="371"/>
                  <a:pt x="189" y="459"/>
                  <a:pt x="170" y="502"/>
                </a:cubicBezTo>
                <a:cubicBezTo>
                  <a:pt x="166" y="491"/>
                  <a:pt x="172" y="478"/>
                  <a:pt x="174" y="463"/>
                </a:cubicBezTo>
                <a:cubicBezTo>
                  <a:pt x="176" y="449"/>
                  <a:pt x="179" y="433"/>
                  <a:pt x="181" y="413"/>
                </a:cubicBezTo>
                <a:cubicBezTo>
                  <a:pt x="183" y="393"/>
                  <a:pt x="182" y="382"/>
                  <a:pt x="181" y="368"/>
                </a:cubicBezTo>
                <a:cubicBezTo>
                  <a:pt x="180" y="354"/>
                  <a:pt x="178" y="347"/>
                  <a:pt x="174" y="336"/>
                </a:cubicBezTo>
                <a:cubicBezTo>
                  <a:pt x="166" y="354"/>
                  <a:pt x="164" y="399"/>
                  <a:pt x="160" y="430"/>
                </a:cubicBezTo>
                <a:cubicBezTo>
                  <a:pt x="159" y="440"/>
                  <a:pt x="159" y="453"/>
                  <a:pt x="159" y="467"/>
                </a:cubicBezTo>
                <a:cubicBezTo>
                  <a:pt x="159" y="473"/>
                  <a:pt x="159" y="496"/>
                  <a:pt x="160" y="500"/>
                </a:cubicBezTo>
                <a:cubicBezTo>
                  <a:pt x="161" y="505"/>
                  <a:pt x="154" y="501"/>
                  <a:pt x="154" y="502"/>
                </a:cubicBezTo>
                <a:cubicBezTo>
                  <a:pt x="147" y="484"/>
                  <a:pt x="157" y="389"/>
                  <a:pt x="160" y="368"/>
                </a:cubicBezTo>
                <a:cubicBezTo>
                  <a:pt x="162" y="348"/>
                  <a:pt x="170" y="320"/>
                  <a:pt x="154" y="303"/>
                </a:cubicBezTo>
                <a:cubicBezTo>
                  <a:pt x="147" y="296"/>
                  <a:pt x="152" y="308"/>
                  <a:pt x="151" y="311"/>
                </a:cubicBezTo>
                <a:lnTo>
                  <a:pt x="146" y="309"/>
                </a:lnTo>
                <a:cubicBezTo>
                  <a:pt x="142" y="298"/>
                  <a:pt x="137" y="292"/>
                  <a:pt x="128" y="286"/>
                </a:cubicBezTo>
                <a:lnTo>
                  <a:pt x="104" y="267"/>
                </a:lnTo>
                <a:cubicBezTo>
                  <a:pt x="88" y="284"/>
                  <a:pt x="88" y="292"/>
                  <a:pt x="86" y="311"/>
                </a:cubicBezTo>
                <a:lnTo>
                  <a:pt x="80" y="312"/>
                </a:lnTo>
                <a:cubicBezTo>
                  <a:pt x="79" y="308"/>
                  <a:pt x="80" y="303"/>
                  <a:pt x="76" y="302"/>
                </a:cubicBezTo>
                <a:cubicBezTo>
                  <a:pt x="66" y="305"/>
                  <a:pt x="64" y="319"/>
                  <a:pt x="61" y="324"/>
                </a:cubicBezTo>
                <a:cubicBezTo>
                  <a:pt x="48" y="359"/>
                  <a:pt x="54" y="434"/>
                  <a:pt x="54" y="479"/>
                </a:cubicBezTo>
                <a:lnTo>
                  <a:pt x="54" y="502"/>
                </a:lnTo>
                <a:cubicBezTo>
                  <a:pt x="52" y="498"/>
                  <a:pt x="50" y="507"/>
                  <a:pt x="49" y="501"/>
                </a:cubicBezTo>
                <a:cubicBezTo>
                  <a:pt x="48" y="496"/>
                  <a:pt x="47" y="475"/>
                  <a:pt x="46" y="468"/>
                </a:cubicBezTo>
                <a:cubicBezTo>
                  <a:pt x="44" y="440"/>
                  <a:pt x="45" y="409"/>
                  <a:pt x="46" y="380"/>
                </a:cubicBezTo>
                <a:cubicBezTo>
                  <a:pt x="46" y="367"/>
                  <a:pt x="46" y="355"/>
                  <a:pt x="46" y="346"/>
                </a:cubicBezTo>
                <a:cubicBezTo>
                  <a:pt x="38" y="356"/>
                  <a:pt x="35" y="370"/>
                  <a:pt x="32" y="383"/>
                </a:cubicBezTo>
                <a:cubicBezTo>
                  <a:pt x="29" y="396"/>
                  <a:pt x="28" y="400"/>
                  <a:pt x="27" y="420"/>
                </a:cubicBezTo>
                <a:cubicBezTo>
                  <a:pt x="26" y="439"/>
                  <a:pt x="25" y="461"/>
                  <a:pt x="28" y="474"/>
                </a:cubicBezTo>
                <a:cubicBezTo>
                  <a:pt x="30" y="486"/>
                  <a:pt x="32" y="497"/>
                  <a:pt x="34" y="503"/>
                </a:cubicBezTo>
                <a:cubicBezTo>
                  <a:pt x="0" y="428"/>
                  <a:pt x="34" y="323"/>
                  <a:pt x="75" y="274"/>
                </a:cubicBezTo>
                <a:cubicBezTo>
                  <a:pt x="87" y="260"/>
                  <a:pt x="87" y="246"/>
                  <a:pt x="85" y="197"/>
                </a:cubicBezTo>
                <a:cubicBezTo>
                  <a:pt x="83" y="154"/>
                  <a:pt x="87" y="104"/>
                  <a:pt x="82" y="68"/>
                </a:cubicBezTo>
                <a:cubicBezTo>
                  <a:pt x="79" y="71"/>
                  <a:pt x="74" y="82"/>
                  <a:pt x="69" y="84"/>
                </a:cubicBezTo>
                <a:lnTo>
                  <a:pt x="67" y="78"/>
                </a:lnTo>
                <a:cubicBezTo>
                  <a:pt x="71" y="74"/>
                  <a:pt x="76" y="67"/>
                  <a:pt x="77" y="65"/>
                </a:cubicBezTo>
                <a:cubicBezTo>
                  <a:pt x="73" y="67"/>
                  <a:pt x="71" y="68"/>
                  <a:pt x="66" y="69"/>
                </a:cubicBezTo>
                <a:lnTo>
                  <a:pt x="64" y="63"/>
                </a:lnTo>
                <a:cubicBezTo>
                  <a:pt x="68" y="61"/>
                  <a:pt x="79" y="59"/>
                  <a:pt x="80" y="55"/>
                </a:cubicBezTo>
                <a:cubicBezTo>
                  <a:pt x="81" y="43"/>
                  <a:pt x="80" y="31"/>
                  <a:pt x="75" y="0"/>
                </a:cubicBezTo>
                <a:close/>
              </a:path>
            </a:pathLst>
          </a:custGeom>
          <a:solidFill>
            <a:srgbClr val="0000FF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89" name="Freeform 19"/>
          <p:cNvSpPr>
            <a:spLocks/>
          </p:cNvSpPr>
          <p:nvPr/>
        </p:nvSpPr>
        <p:spPr bwMode="auto">
          <a:xfrm>
            <a:off x="3149600" y="3192463"/>
            <a:ext cx="26988" cy="15875"/>
          </a:xfrm>
          <a:custGeom>
            <a:avLst/>
            <a:gdLst>
              <a:gd name="T0" fmla="*/ 0 w 6"/>
              <a:gd name="T1" fmla="*/ 2147483646 h 3"/>
              <a:gd name="T2" fmla="*/ 2147483646 w 6"/>
              <a:gd name="T3" fmla="*/ 2147483646 h 3"/>
              <a:gd name="T4" fmla="*/ 0 60000 65536"/>
              <a:gd name="T5" fmla="*/ 0 60000 65536"/>
              <a:gd name="T6" fmla="*/ 0 w 6"/>
              <a:gd name="T7" fmla="*/ 0 h 3"/>
              <a:gd name="T8" fmla="*/ 6 w 6"/>
              <a:gd name="T9" fmla="*/ 3 h 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" h="3">
                <a:moveTo>
                  <a:pt x="0" y="1"/>
                </a:moveTo>
                <a:cubicBezTo>
                  <a:pt x="2" y="0"/>
                  <a:pt x="4" y="2"/>
                  <a:pt x="6" y="3"/>
                </a:cubicBezTo>
              </a:path>
            </a:pathLst>
          </a:custGeom>
          <a:noFill/>
          <a:ln w="0">
            <a:solidFill>
              <a:srgbClr val="242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0" name="Freeform 20"/>
          <p:cNvSpPr>
            <a:spLocks/>
          </p:cNvSpPr>
          <p:nvPr/>
        </p:nvSpPr>
        <p:spPr bwMode="auto">
          <a:xfrm>
            <a:off x="3144838" y="3162300"/>
            <a:ext cx="36512" cy="82550"/>
          </a:xfrm>
          <a:custGeom>
            <a:avLst/>
            <a:gdLst>
              <a:gd name="T0" fmla="*/ 2147483646 w 8"/>
              <a:gd name="T1" fmla="*/ 0 h 16"/>
              <a:gd name="T2" fmla="*/ 2147483646 w 8"/>
              <a:gd name="T3" fmla="*/ 2147483646 h 16"/>
              <a:gd name="T4" fmla="*/ 2147483646 w 8"/>
              <a:gd name="T5" fmla="*/ 2147483646 h 16"/>
              <a:gd name="T6" fmla="*/ 2147483646 w 8"/>
              <a:gd name="T7" fmla="*/ 2147483646 h 16"/>
              <a:gd name="T8" fmla="*/ 2147483646 w 8"/>
              <a:gd name="T9" fmla="*/ 0 h 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16"/>
              <a:gd name="T17" fmla="*/ 8 w 8"/>
              <a:gd name="T18" fmla="*/ 16 h 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16">
                <a:moveTo>
                  <a:pt x="2" y="0"/>
                </a:moveTo>
                <a:cubicBezTo>
                  <a:pt x="4" y="0"/>
                  <a:pt x="6" y="1"/>
                  <a:pt x="8" y="3"/>
                </a:cubicBezTo>
                <a:cubicBezTo>
                  <a:pt x="7" y="8"/>
                  <a:pt x="7" y="12"/>
                  <a:pt x="7" y="16"/>
                </a:cubicBezTo>
                <a:cubicBezTo>
                  <a:pt x="4" y="14"/>
                  <a:pt x="3" y="14"/>
                  <a:pt x="1" y="13"/>
                </a:cubicBezTo>
                <a:cubicBezTo>
                  <a:pt x="0" y="9"/>
                  <a:pt x="1" y="4"/>
                  <a:pt x="2" y="0"/>
                </a:cubicBezTo>
                <a:close/>
              </a:path>
            </a:pathLst>
          </a:custGeom>
          <a:solidFill>
            <a:srgbClr val="FFFFFF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91" name="Line 21"/>
          <p:cNvSpPr>
            <a:spLocks noChangeShapeType="1"/>
          </p:cNvSpPr>
          <p:nvPr/>
        </p:nvSpPr>
        <p:spPr bwMode="auto">
          <a:xfrm flipV="1">
            <a:off x="2927350" y="3225800"/>
            <a:ext cx="93663" cy="57150"/>
          </a:xfrm>
          <a:prstGeom prst="line">
            <a:avLst/>
          </a:prstGeom>
          <a:noFill/>
          <a:ln w="0">
            <a:solidFill>
              <a:srgbClr val="242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2" name="Freeform 22"/>
          <p:cNvSpPr>
            <a:spLocks/>
          </p:cNvSpPr>
          <p:nvPr/>
        </p:nvSpPr>
        <p:spPr bwMode="auto">
          <a:xfrm>
            <a:off x="2767013" y="3155950"/>
            <a:ext cx="303212" cy="338138"/>
          </a:xfrm>
          <a:custGeom>
            <a:avLst/>
            <a:gdLst>
              <a:gd name="T0" fmla="*/ 2147483646 w 68"/>
              <a:gd name="T1" fmla="*/ 2147483646 h 65"/>
              <a:gd name="T2" fmla="*/ 2147483646 w 68"/>
              <a:gd name="T3" fmla="*/ 2147483646 h 65"/>
              <a:gd name="T4" fmla="*/ 2147483646 w 68"/>
              <a:gd name="T5" fmla="*/ 2147483646 h 65"/>
              <a:gd name="T6" fmla="*/ 2147483646 w 68"/>
              <a:gd name="T7" fmla="*/ 2147483646 h 65"/>
              <a:gd name="T8" fmla="*/ 2147483646 w 68"/>
              <a:gd name="T9" fmla="*/ 2147483646 h 65"/>
              <a:gd name="T10" fmla="*/ 2147483646 w 68"/>
              <a:gd name="T11" fmla="*/ 2147483646 h 65"/>
              <a:gd name="T12" fmla="*/ 2147483646 w 68"/>
              <a:gd name="T13" fmla="*/ 2147483646 h 65"/>
              <a:gd name="T14" fmla="*/ 2147483646 w 68"/>
              <a:gd name="T15" fmla="*/ 2147483646 h 65"/>
              <a:gd name="T16" fmla="*/ 2147483646 w 68"/>
              <a:gd name="T17" fmla="*/ 2147483646 h 65"/>
              <a:gd name="T18" fmla="*/ 2147483646 w 68"/>
              <a:gd name="T19" fmla="*/ 2147483646 h 65"/>
              <a:gd name="T20" fmla="*/ 2147483646 w 68"/>
              <a:gd name="T21" fmla="*/ 2147483646 h 65"/>
              <a:gd name="T22" fmla="*/ 0 w 68"/>
              <a:gd name="T23" fmla="*/ 2147483646 h 65"/>
              <a:gd name="T24" fmla="*/ 2147483646 w 68"/>
              <a:gd name="T25" fmla="*/ 2147483646 h 65"/>
              <a:gd name="T26" fmla="*/ 2147483646 w 68"/>
              <a:gd name="T27" fmla="*/ 2147483646 h 65"/>
              <a:gd name="T28" fmla="*/ 2147483646 w 68"/>
              <a:gd name="T29" fmla="*/ 2147483646 h 65"/>
              <a:gd name="T30" fmla="*/ 2147483646 w 68"/>
              <a:gd name="T31" fmla="*/ 2147483646 h 65"/>
              <a:gd name="T32" fmla="*/ 2147483646 w 68"/>
              <a:gd name="T33" fmla="*/ 2147483646 h 65"/>
              <a:gd name="T34" fmla="*/ 2147483646 w 68"/>
              <a:gd name="T35" fmla="*/ 2147483646 h 65"/>
              <a:gd name="T36" fmla="*/ 2147483646 w 68"/>
              <a:gd name="T37" fmla="*/ 2147483646 h 65"/>
              <a:gd name="T38" fmla="*/ 2147483646 w 68"/>
              <a:gd name="T39" fmla="*/ 2147483646 h 6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68"/>
              <a:gd name="T61" fmla="*/ 0 h 65"/>
              <a:gd name="T62" fmla="*/ 68 w 68"/>
              <a:gd name="T63" fmla="*/ 65 h 6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68" h="65">
                <a:moveTo>
                  <a:pt x="68" y="14"/>
                </a:moveTo>
                <a:cubicBezTo>
                  <a:pt x="67" y="9"/>
                  <a:pt x="68" y="3"/>
                  <a:pt x="67" y="1"/>
                </a:cubicBezTo>
                <a:cubicBezTo>
                  <a:pt x="65" y="0"/>
                  <a:pt x="57" y="8"/>
                  <a:pt x="52" y="10"/>
                </a:cubicBezTo>
                <a:cubicBezTo>
                  <a:pt x="47" y="13"/>
                  <a:pt x="42" y="16"/>
                  <a:pt x="36" y="17"/>
                </a:cubicBezTo>
                <a:cubicBezTo>
                  <a:pt x="30" y="17"/>
                  <a:pt x="19" y="16"/>
                  <a:pt x="15" y="17"/>
                </a:cubicBezTo>
                <a:cubicBezTo>
                  <a:pt x="12" y="17"/>
                  <a:pt x="16" y="20"/>
                  <a:pt x="12" y="20"/>
                </a:cubicBezTo>
                <a:lnTo>
                  <a:pt x="35" y="20"/>
                </a:lnTo>
                <a:cubicBezTo>
                  <a:pt x="31" y="22"/>
                  <a:pt x="27" y="23"/>
                  <a:pt x="18" y="26"/>
                </a:cubicBezTo>
                <a:cubicBezTo>
                  <a:pt x="9" y="29"/>
                  <a:pt x="5" y="32"/>
                  <a:pt x="4" y="32"/>
                </a:cubicBezTo>
                <a:cubicBezTo>
                  <a:pt x="3" y="31"/>
                  <a:pt x="5" y="34"/>
                  <a:pt x="4" y="35"/>
                </a:cubicBezTo>
                <a:cubicBezTo>
                  <a:pt x="15" y="32"/>
                  <a:pt x="25" y="28"/>
                  <a:pt x="34" y="26"/>
                </a:cubicBezTo>
                <a:cubicBezTo>
                  <a:pt x="26" y="35"/>
                  <a:pt x="8" y="39"/>
                  <a:pt x="0" y="48"/>
                </a:cubicBezTo>
                <a:cubicBezTo>
                  <a:pt x="4" y="49"/>
                  <a:pt x="1" y="53"/>
                  <a:pt x="2" y="51"/>
                </a:cubicBezTo>
                <a:cubicBezTo>
                  <a:pt x="5" y="48"/>
                  <a:pt x="12" y="45"/>
                  <a:pt x="16" y="44"/>
                </a:cubicBezTo>
                <a:cubicBezTo>
                  <a:pt x="12" y="49"/>
                  <a:pt x="6" y="61"/>
                  <a:pt x="5" y="63"/>
                </a:cubicBezTo>
                <a:cubicBezTo>
                  <a:pt x="4" y="65"/>
                  <a:pt x="6" y="65"/>
                  <a:pt x="10" y="65"/>
                </a:cubicBezTo>
                <a:cubicBezTo>
                  <a:pt x="12" y="57"/>
                  <a:pt x="20" y="46"/>
                  <a:pt x="26" y="40"/>
                </a:cubicBezTo>
                <a:cubicBezTo>
                  <a:pt x="31" y="37"/>
                  <a:pt x="19" y="59"/>
                  <a:pt x="19" y="61"/>
                </a:cubicBezTo>
                <a:cubicBezTo>
                  <a:pt x="20" y="64"/>
                  <a:pt x="23" y="59"/>
                  <a:pt x="23" y="61"/>
                </a:cubicBezTo>
                <a:cubicBezTo>
                  <a:pt x="31" y="40"/>
                  <a:pt x="42" y="27"/>
                  <a:pt x="68" y="14"/>
                </a:cubicBezTo>
                <a:close/>
              </a:path>
            </a:pathLst>
          </a:custGeom>
          <a:solidFill>
            <a:srgbClr val="EB3D00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93" name="Freeform 23"/>
          <p:cNvSpPr>
            <a:spLocks/>
          </p:cNvSpPr>
          <p:nvPr/>
        </p:nvSpPr>
        <p:spPr bwMode="auto">
          <a:xfrm>
            <a:off x="2690813" y="3006725"/>
            <a:ext cx="366712" cy="493713"/>
          </a:xfrm>
          <a:custGeom>
            <a:avLst/>
            <a:gdLst>
              <a:gd name="T0" fmla="*/ 2147483646 w 82"/>
              <a:gd name="T1" fmla="*/ 0 h 95"/>
              <a:gd name="T2" fmla="*/ 2147483646 w 82"/>
              <a:gd name="T3" fmla="*/ 2147483646 h 95"/>
              <a:gd name="T4" fmla="*/ 2147483646 w 82"/>
              <a:gd name="T5" fmla="*/ 2147483646 h 95"/>
              <a:gd name="T6" fmla="*/ 2147483646 w 82"/>
              <a:gd name="T7" fmla="*/ 2147483646 h 95"/>
              <a:gd name="T8" fmla="*/ 2147483646 w 82"/>
              <a:gd name="T9" fmla="*/ 2147483646 h 95"/>
              <a:gd name="T10" fmla="*/ 2147483646 w 82"/>
              <a:gd name="T11" fmla="*/ 2147483646 h 95"/>
              <a:gd name="T12" fmla="*/ 2147483646 w 82"/>
              <a:gd name="T13" fmla="*/ 2147483646 h 95"/>
              <a:gd name="T14" fmla="*/ 2147483646 w 82"/>
              <a:gd name="T15" fmla="*/ 2147483646 h 95"/>
              <a:gd name="T16" fmla="*/ 2147483646 w 82"/>
              <a:gd name="T17" fmla="*/ 2147483646 h 95"/>
              <a:gd name="T18" fmla="*/ 2147483646 w 82"/>
              <a:gd name="T19" fmla="*/ 2147483646 h 95"/>
              <a:gd name="T20" fmla="*/ 2147483646 w 82"/>
              <a:gd name="T21" fmla="*/ 2147483646 h 95"/>
              <a:gd name="T22" fmla="*/ 2147483646 w 82"/>
              <a:gd name="T23" fmla="*/ 2147483646 h 95"/>
              <a:gd name="T24" fmla="*/ 2147483646 w 82"/>
              <a:gd name="T25" fmla="*/ 2147483646 h 95"/>
              <a:gd name="T26" fmla="*/ 2147483646 w 82"/>
              <a:gd name="T27" fmla="*/ 2147483646 h 95"/>
              <a:gd name="T28" fmla="*/ 0 w 82"/>
              <a:gd name="T29" fmla="*/ 2147483646 h 95"/>
              <a:gd name="T30" fmla="*/ 2147483646 w 82"/>
              <a:gd name="T31" fmla="*/ 2147483646 h 95"/>
              <a:gd name="T32" fmla="*/ 2147483646 w 82"/>
              <a:gd name="T33" fmla="*/ 2147483646 h 95"/>
              <a:gd name="T34" fmla="*/ 2147483646 w 82"/>
              <a:gd name="T35" fmla="*/ 2147483646 h 95"/>
              <a:gd name="T36" fmla="*/ 2147483646 w 82"/>
              <a:gd name="T37" fmla="*/ 2147483646 h 95"/>
              <a:gd name="T38" fmla="*/ 2147483646 w 82"/>
              <a:gd name="T39" fmla="*/ 2147483646 h 95"/>
              <a:gd name="T40" fmla="*/ 2147483646 w 82"/>
              <a:gd name="T41" fmla="*/ 2147483646 h 95"/>
              <a:gd name="T42" fmla="*/ 2147483646 w 82"/>
              <a:gd name="T43" fmla="*/ 2147483646 h 95"/>
              <a:gd name="T44" fmla="*/ 2147483646 w 82"/>
              <a:gd name="T45" fmla="*/ 2147483646 h 95"/>
              <a:gd name="T46" fmla="*/ 2147483646 w 82"/>
              <a:gd name="T47" fmla="*/ 2147483646 h 95"/>
              <a:gd name="T48" fmla="*/ 2147483646 w 82"/>
              <a:gd name="T49" fmla="*/ 2147483646 h 95"/>
              <a:gd name="T50" fmla="*/ 2147483646 w 82"/>
              <a:gd name="T51" fmla="*/ 2147483646 h 95"/>
              <a:gd name="T52" fmla="*/ 2147483646 w 82"/>
              <a:gd name="T53" fmla="*/ 2147483646 h 95"/>
              <a:gd name="T54" fmla="*/ 2147483646 w 82"/>
              <a:gd name="T55" fmla="*/ 2147483646 h 95"/>
              <a:gd name="T56" fmla="*/ 2147483646 w 82"/>
              <a:gd name="T57" fmla="*/ 0 h 9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82"/>
              <a:gd name="T88" fmla="*/ 0 h 95"/>
              <a:gd name="T89" fmla="*/ 82 w 82"/>
              <a:gd name="T90" fmla="*/ 95 h 95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82" h="95">
                <a:moveTo>
                  <a:pt x="79" y="0"/>
                </a:moveTo>
                <a:cubicBezTo>
                  <a:pt x="78" y="0"/>
                  <a:pt x="70" y="1"/>
                  <a:pt x="66" y="3"/>
                </a:cubicBezTo>
                <a:cubicBezTo>
                  <a:pt x="63" y="4"/>
                  <a:pt x="61" y="5"/>
                  <a:pt x="58" y="6"/>
                </a:cubicBezTo>
                <a:cubicBezTo>
                  <a:pt x="55" y="7"/>
                  <a:pt x="47" y="13"/>
                  <a:pt x="43" y="15"/>
                </a:cubicBezTo>
                <a:cubicBezTo>
                  <a:pt x="38" y="17"/>
                  <a:pt x="36" y="9"/>
                  <a:pt x="37" y="6"/>
                </a:cubicBezTo>
                <a:cubicBezTo>
                  <a:pt x="34" y="7"/>
                  <a:pt x="33" y="7"/>
                  <a:pt x="32" y="9"/>
                </a:cubicBezTo>
                <a:cubicBezTo>
                  <a:pt x="31" y="11"/>
                  <a:pt x="33" y="13"/>
                  <a:pt x="32" y="15"/>
                </a:cubicBezTo>
                <a:cubicBezTo>
                  <a:pt x="29" y="15"/>
                  <a:pt x="27" y="14"/>
                  <a:pt x="24" y="14"/>
                </a:cubicBezTo>
                <a:cubicBezTo>
                  <a:pt x="22" y="17"/>
                  <a:pt x="22" y="16"/>
                  <a:pt x="21" y="18"/>
                </a:cubicBezTo>
                <a:cubicBezTo>
                  <a:pt x="20" y="20"/>
                  <a:pt x="36" y="20"/>
                  <a:pt x="34" y="21"/>
                </a:cubicBezTo>
                <a:cubicBezTo>
                  <a:pt x="30" y="24"/>
                  <a:pt x="23" y="39"/>
                  <a:pt x="8" y="37"/>
                </a:cubicBezTo>
                <a:cubicBezTo>
                  <a:pt x="6" y="41"/>
                  <a:pt x="4" y="43"/>
                  <a:pt x="5" y="43"/>
                </a:cubicBezTo>
                <a:cubicBezTo>
                  <a:pt x="7" y="44"/>
                  <a:pt x="10" y="42"/>
                  <a:pt x="13" y="42"/>
                </a:cubicBezTo>
                <a:cubicBezTo>
                  <a:pt x="10" y="49"/>
                  <a:pt x="2" y="55"/>
                  <a:pt x="1" y="58"/>
                </a:cubicBezTo>
                <a:cubicBezTo>
                  <a:pt x="0" y="62"/>
                  <a:pt x="0" y="60"/>
                  <a:pt x="0" y="65"/>
                </a:cubicBezTo>
                <a:lnTo>
                  <a:pt x="11" y="52"/>
                </a:lnTo>
                <a:cubicBezTo>
                  <a:pt x="6" y="65"/>
                  <a:pt x="6" y="90"/>
                  <a:pt x="8" y="91"/>
                </a:cubicBezTo>
                <a:lnTo>
                  <a:pt x="13" y="95"/>
                </a:lnTo>
                <a:cubicBezTo>
                  <a:pt x="11" y="78"/>
                  <a:pt x="13" y="68"/>
                  <a:pt x="16" y="52"/>
                </a:cubicBezTo>
                <a:cubicBezTo>
                  <a:pt x="20" y="40"/>
                  <a:pt x="24" y="44"/>
                  <a:pt x="22" y="54"/>
                </a:cubicBezTo>
                <a:cubicBezTo>
                  <a:pt x="21" y="64"/>
                  <a:pt x="27" y="53"/>
                  <a:pt x="26" y="51"/>
                </a:cubicBezTo>
                <a:cubicBezTo>
                  <a:pt x="26" y="50"/>
                  <a:pt x="27" y="44"/>
                  <a:pt x="27" y="41"/>
                </a:cubicBezTo>
                <a:cubicBezTo>
                  <a:pt x="27" y="39"/>
                  <a:pt x="32" y="33"/>
                  <a:pt x="39" y="28"/>
                </a:cubicBezTo>
                <a:cubicBezTo>
                  <a:pt x="37" y="33"/>
                  <a:pt x="36" y="41"/>
                  <a:pt x="38" y="44"/>
                </a:cubicBezTo>
                <a:lnTo>
                  <a:pt x="43" y="42"/>
                </a:lnTo>
                <a:cubicBezTo>
                  <a:pt x="44" y="37"/>
                  <a:pt x="44" y="29"/>
                  <a:pt x="47" y="25"/>
                </a:cubicBezTo>
                <a:cubicBezTo>
                  <a:pt x="52" y="20"/>
                  <a:pt x="55" y="18"/>
                  <a:pt x="62" y="14"/>
                </a:cubicBezTo>
                <a:cubicBezTo>
                  <a:pt x="69" y="11"/>
                  <a:pt x="75" y="9"/>
                  <a:pt x="82" y="9"/>
                </a:cubicBezTo>
                <a:cubicBezTo>
                  <a:pt x="82" y="5"/>
                  <a:pt x="81" y="3"/>
                  <a:pt x="79" y="0"/>
                </a:cubicBezTo>
                <a:close/>
              </a:path>
            </a:pathLst>
          </a:custGeom>
          <a:solidFill>
            <a:srgbClr val="EB3D00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94" name="Freeform 24"/>
          <p:cNvSpPr>
            <a:spLocks/>
          </p:cNvSpPr>
          <p:nvPr/>
        </p:nvSpPr>
        <p:spPr bwMode="auto">
          <a:xfrm>
            <a:off x="3462338" y="3322638"/>
            <a:ext cx="57150" cy="41275"/>
          </a:xfrm>
          <a:custGeom>
            <a:avLst/>
            <a:gdLst>
              <a:gd name="T0" fmla="*/ 0 w 13"/>
              <a:gd name="T1" fmla="*/ 2147483646 h 8"/>
              <a:gd name="T2" fmla="*/ 2147483646 w 13"/>
              <a:gd name="T3" fmla="*/ 0 h 8"/>
              <a:gd name="T4" fmla="*/ 0 60000 65536"/>
              <a:gd name="T5" fmla="*/ 0 60000 65536"/>
              <a:gd name="T6" fmla="*/ 0 w 13"/>
              <a:gd name="T7" fmla="*/ 0 h 8"/>
              <a:gd name="T8" fmla="*/ 13 w 13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3" h="8">
                <a:moveTo>
                  <a:pt x="0" y="8"/>
                </a:moveTo>
                <a:cubicBezTo>
                  <a:pt x="5" y="4"/>
                  <a:pt x="7" y="2"/>
                  <a:pt x="13" y="0"/>
                </a:cubicBezTo>
              </a:path>
            </a:pathLst>
          </a:custGeom>
          <a:noFill/>
          <a:ln w="0">
            <a:solidFill>
              <a:srgbClr val="242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5" name="Freeform 25"/>
          <p:cNvSpPr>
            <a:spLocks/>
          </p:cNvSpPr>
          <p:nvPr/>
        </p:nvSpPr>
        <p:spPr bwMode="auto">
          <a:xfrm>
            <a:off x="3408363" y="3213100"/>
            <a:ext cx="342900" cy="277813"/>
          </a:xfrm>
          <a:custGeom>
            <a:avLst/>
            <a:gdLst>
              <a:gd name="T0" fmla="*/ 2147483646 w 77"/>
              <a:gd name="T1" fmla="*/ 2147483646 h 53"/>
              <a:gd name="T2" fmla="*/ 2147483646 w 77"/>
              <a:gd name="T3" fmla="*/ 2147483646 h 53"/>
              <a:gd name="T4" fmla="*/ 2147483646 w 77"/>
              <a:gd name="T5" fmla="*/ 2147483646 h 53"/>
              <a:gd name="T6" fmla="*/ 2147483646 w 77"/>
              <a:gd name="T7" fmla="*/ 2147483646 h 53"/>
              <a:gd name="T8" fmla="*/ 2147483646 w 77"/>
              <a:gd name="T9" fmla="*/ 2147483646 h 53"/>
              <a:gd name="T10" fmla="*/ 2147483646 w 77"/>
              <a:gd name="T11" fmla="*/ 2147483646 h 53"/>
              <a:gd name="T12" fmla="*/ 2147483646 w 77"/>
              <a:gd name="T13" fmla="*/ 2147483646 h 53"/>
              <a:gd name="T14" fmla="*/ 2147483646 w 77"/>
              <a:gd name="T15" fmla="*/ 2147483646 h 53"/>
              <a:gd name="T16" fmla="*/ 2147483646 w 77"/>
              <a:gd name="T17" fmla="*/ 2147483646 h 53"/>
              <a:gd name="T18" fmla="*/ 2147483646 w 77"/>
              <a:gd name="T19" fmla="*/ 2147483646 h 53"/>
              <a:gd name="T20" fmla="*/ 2147483646 w 77"/>
              <a:gd name="T21" fmla="*/ 2147483646 h 53"/>
              <a:gd name="T22" fmla="*/ 2147483646 w 77"/>
              <a:gd name="T23" fmla="*/ 2147483646 h 53"/>
              <a:gd name="T24" fmla="*/ 0 w 77"/>
              <a:gd name="T25" fmla="*/ 2147483646 h 53"/>
              <a:gd name="T26" fmla="*/ 2147483646 w 77"/>
              <a:gd name="T27" fmla="*/ 0 h 53"/>
              <a:gd name="T28" fmla="*/ 2147483646 w 77"/>
              <a:gd name="T29" fmla="*/ 2147483646 h 53"/>
              <a:gd name="T30" fmla="*/ 2147483646 w 77"/>
              <a:gd name="T31" fmla="*/ 2147483646 h 53"/>
              <a:gd name="T32" fmla="*/ 2147483646 w 77"/>
              <a:gd name="T33" fmla="*/ 2147483646 h 53"/>
              <a:gd name="T34" fmla="*/ 2147483646 w 77"/>
              <a:gd name="T35" fmla="*/ 2147483646 h 53"/>
              <a:gd name="T36" fmla="*/ 2147483646 w 77"/>
              <a:gd name="T37" fmla="*/ 2147483646 h 53"/>
              <a:gd name="T38" fmla="*/ 2147483646 w 77"/>
              <a:gd name="T39" fmla="*/ 2147483646 h 53"/>
              <a:gd name="T40" fmla="*/ 2147483646 w 77"/>
              <a:gd name="T41" fmla="*/ 2147483646 h 5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77"/>
              <a:gd name="T64" fmla="*/ 0 h 53"/>
              <a:gd name="T65" fmla="*/ 77 w 77"/>
              <a:gd name="T66" fmla="*/ 53 h 53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77" h="53">
                <a:moveTo>
                  <a:pt x="64" y="11"/>
                </a:moveTo>
                <a:cubicBezTo>
                  <a:pt x="65" y="15"/>
                  <a:pt x="64" y="19"/>
                  <a:pt x="56" y="26"/>
                </a:cubicBezTo>
                <a:cubicBezTo>
                  <a:pt x="63" y="34"/>
                  <a:pt x="67" y="37"/>
                  <a:pt x="77" y="37"/>
                </a:cubicBezTo>
                <a:cubicBezTo>
                  <a:pt x="75" y="40"/>
                  <a:pt x="75" y="42"/>
                  <a:pt x="74" y="42"/>
                </a:cubicBezTo>
                <a:cubicBezTo>
                  <a:pt x="73" y="42"/>
                  <a:pt x="63" y="38"/>
                  <a:pt x="63" y="38"/>
                </a:cubicBezTo>
                <a:lnTo>
                  <a:pt x="68" y="49"/>
                </a:lnTo>
                <a:cubicBezTo>
                  <a:pt x="69" y="51"/>
                  <a:pt x="67" y="52"/>
                  <a:pt x="64" y="53"/>
                </a:cubicBezTo>
                <a:cubicBezTo>
                  <a:pt x="64" y="47"/>
                  <a:pt x="57" y="38"/>
                  <a:pt x="54" y="35"/>
                </a:cubicBezTo>
                <a:cubicBezTo>
                  <a:pt x="53" y="37"/>
                  <a:pt x="48" y="48"/>
                  <a:pt x="46" y="50"/>
                </a:cubicBezTo>
                <a:cubicBezTo>
                  <a:pt x="44" y="53"/>
                  <a:pt x="43" y="49"/>
                  <a:pt x="43" y="48"/>
                </a:cubicBezTo>
                <a:cubicBezTo>
                  <a:pt x="47" y="38"/>
                  <a:pt x="53" y="27"/>
                  <a:pt x="46" y="27"/>
                </a:cubicBezTo>
                <a:cubicBezTo>
                  <a:pt x="38" y="27"/>
                  <a:pt x="20" y="31"/>
                  <a:pt x="15" y="37"/>
                </a:cubicBezTo>
                <a:cubicBezTo>
                  <a:pt x="13" y="33"/>
                  <a:pt x="3" y="30"/>
                  <a:pt x="0" y="31"/>
                </a:cubicBezTo>
                <a:cubicBezTo>
                  <a:pt x="16" y="13"/>
                  <a:pt x="28" y="7"/>
                  <a:pt x="54" y="0"/>
                </a:cubicBezTo>
                <a:cubicBezTo>
                  <a:pt x="54" y="1"/>
                  <a:pt x="55" y="4"/>
                  <a:pt x="55" y="4"/>
                </a:cubicBezTo>
                <a:cubicBezTo>
                  <a:pt x="55" y="3"/>
                  <a:pt x="37" y="9"/>
                  <a:pt x="37" y="9"/>
                </a:cubicBezTo>
                <a:cubicBezTo>
                  <a:pt x="37" y="10"/>
                  <a:pt x="50" y="8"/>
                  <a:pt x="55" y="9"/>
                </a:cubicBezTo>
                <a:cubicBezTo>
                  <a:pt x="59" y="9"/>
                  <a:pt x="59" y="7"/>
                  <a:pt x="58" y="12"/>
                </a:cubicBezTo>
                <a:cubicBezTo>
                  <a:pt x="46" y="12"/>
                  <a:pt x="28" y="11"/>
                  <a:pt x="25" y="21"/>
                </a:cubicBezTo>
                <a:cubicBezTo>
                  <a:pt x="43" y="19"/>
                  <a:pt x="31" y="23"/>
                  <a:pt x="54" y="21"/>
                </a:cubicBezTo>
                <a:cubicBezTo>
                  <a:pt x="58" y="17"/>
                  <a:pt x="61" y="18"/>
                  <a:pt x="64" y="11"/>
                </a:cubicBezTo>
                <a:close/>
              </a:path>
            </a:pathLst>
          </a:custGeom>
          <a:solidFill>
            <a:srgbClr val="EB3D00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96" name="Freeform 26"/>
          <p:cNvSpPr>
            <a:spLocks/>
          </p:cNvSpPr>
          <p:nvPr/>
        </p:nvSpPr>
        <p:spPr bwMode="auto">
          <a:xfrm>
            <a:off x="3371850" y="2103438"/>
            <a:ext cx="95250" cy="155575"/>
          </a:xfrm>
          <a:custGeom>
            <a:avLst/>
            <a:gdLst>
              <a:gd name="T0" fmla="*/ 0 w 21"/>
              <a:gd name="T1" fmla="*/ 2147483646 h 30"/>
              <a:gd name="T2" fmla="*/ 2147483646 w 21"/>
              <a:gd name="T3" fmla="*/ 2147483646 h 30"/>
              <a:gd name="T4" fmla="*/ 2147483646 w 21"/>
              <a:gd name="T5" fmla="*/ 2147483646 h 30"/>
              <a:gd name="T6" fmla="*/ 2147483646 w 21"/>
              <a:gd name="T7" fmla="*/ 0 h 30"/>
              <a:gd name="T8" fmla="*/ 2147483646 w 21"/>
              <a:gd name="T9" fmla="*/ 2147483646 h 30"/>
              <a:gd name="T10" fmla="*/ 2147483646 w 21"/>
              <a:gd name="T11" fmla="*/ 2147483646 h 30"/>
              <a:gd name="T12" fmla="*/ 0 w 21"/>
              <a:gd name="T13" fmla="*/ 2147483646 h 30"/>
              <a:gd name="T14" fmla="*/ 0 w 21"/>
              <a:gd name="T15" fmla="*/ 2147483646 h 3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"/>
              <a:gd name="T25" fmla="*/ 0 h 30"/>
              <a:gd name="T26" fmla="*/ 21 w 21"/>
              <a:gd name="T27" fmla="*/ 30 h 3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" h="30">
                <a:moveTo>
                  <a:pt x="0" y="30"/>
                </a:moveTo>
                <a:cubicBezTo>
                  <a:pt x="1" y="28"/>
                  <a:pt x="5" y="22"/>
                  <a:pt x="7" y="20"/>
                </a:cubicBezTo>
                <a:cubicBezTo>
                  <a:pt x="11" y="16"/>
                  <a:pt x="14" y="12"/>
                  <a:pt x="17" y="8"/>
                </a:cubicBezTo>
                <a:cubicBezTo>
                  <a:pt x="21" y="3"/>
                  <a:pt x="17" y="5"/>
                  <a:pt x="14" y="0"/>
                </a:cubicBezTo>
                <a:cubicBezTo>
                  <a:pt x="15" y="0"/>
                  <a:pt x="15" y="1"/>
                  <a:pt x="14" y="3"/>
                </a:cubicBezTo>
                <a:cubicBezTo>
                  <a:pt x="13" y="7"/>
                  <a:pt x="9" y="10"/>
                  <a:pt x="7" y="13"/>
                </a:cubicBezTo>
                <a:cubicBezTo>
                  <a:pt x="5" y="16"/>
                  <a:pt x="1" y="21"/>
                  <a:pt x="0" y="22"/>
                </a:cubicBezTo>
                <a:cubicBezTo>
                  <a:pt x="0" y="23"/>
                  <a:pt x="0" y="28"/>
                  <a:pt x="0" y="30"/>
                </a:cubicBezTo>
                <a:close/>
              </a:path>
            </a:pathLst>
          </a:custGeom>
          <a:solidFill>
            <a:srgbClr val="EB3D00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97" name="Freeform 27"/>
          <p:cNvSpPr>
            <a:spLocks/>
          </p:cNvSpPr>
          <p:nvPr/>
        </p:nvSpPr>
        <p:spPr bwMode="auto">
          <a:xfrm>
            <a:off x="3248025" y="2081213"/>
            <a:ext cx="123825" cy="744537"/>
          </a:xfrm>
          <a:custGeom>
            <a:avLst/>
            <a:gdLst>
              <a:gd name="T0" fmla="*/ 2147483646 w 28"/>
              <a:gd name="T1" fmla="*/ 2147483646 h 143"/>
              <a:gd name="T2" fmla="*/ 2147483646 w 28"/>
              <a:gd name="T3" fmla="*/ 2147483646 h 143"/>
              <a:gd name="T4" fmla="*/ 2147483646 w 28"/>
              <a:gd name="T5" fmla="*/ 2147483646 h 143"/>
              <a:gd name="T6" fmla="*/ 2147483646 w 28"/>
              <a:gd name="T7" fmla="*/ 2147483646 h 143"/>
              <a:gd name="T8" fmla="*/ 2147483646 w 28"/>
              <a:gd name="T9" fmla="*/ 2147483646 h 143"/>
              <a:gd name="T10" fmla="*/ 2147483646 w 28"/>
              <a:gd name="T11" fmla="*/ 2147483646 h 143"/>
              <a:gd name="T12" fmla="*/ 2147483646 w 28"/>
              <a:gd name="T13" fmla="*/ 2147483646 h 143"/>
              <a:gd name="T14" fmla="*/ 2147483646 w 28"/>
              <a:gd name="T15" fmla="*/ 0 h 143"/>
              <a:gd name="T16" fmla="*/ 2147483646 w 28"/>
              <a:gd name="T17" fmla="*/ 2147483646 h 143"/>
              <a:gd name="T18" fmla="*/ 2147483646 w 28"/>
              <a:gd name="T19" fmla="*/ 2147483646 h 143"/>
              <a:gd name="T20" fmla="*/ 2147483646 w 28"/>
              <a:gd name="T21" fmla="*/ 2147483646 h 14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8"/>
              <a:gd name="T34" fmla="*/ 0 h 143"/>
              <a:gd name="T35" fmla="*/ 28 w 28"/>
              <a:gd name="T36" fmla="*/ 143 h 14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8" h="143">
                <a:moveTo>
                  <a:pt x="22" y="30"/>
                </a:moveTo>
                <a:cubicBezTo>
                  <a:pt x="20" y="33"/>
                  <a:pt x="16" y="36"/>
                  <a:pt x="15" y="38"/>
                </a:cubicBezTo>
                <a:cubicBezTo>
                  <a:pt x="12" y="41"/>
                  <a:pt x="9" y="45"/>
                  <a:pt x="8" y="49"/>
                </a:cubicBezTo>
                <a:cubicBezTo>
                  <a:pt x="0" y="79"/>
                  <a:pt x="11" y="117"/>
                  <a:pt x="11" y="143"/>
                </a:cubicBezTo>
                <a:cubicBezTo>
                  <a:pt x="15" y="141"/>
                  <a:pt x="17" y="140"/>
                  <a:pt x="24" y="138"/>
                </a:cubicBezTo>
                <a:cubicBezTo>
                  <a:pt x="19" y="112"/>
                  <a:pt x="21" y="89"/>
                  <a:pt x="24" y="67"/>
                </a:cubicBezTo>
                <a:cubicBezTo>
                  <a:pt x="27" y="46"/>
                  <a:pt x="28" y="25"/>
                  <a:pt x="28" y="4"/>
                </a:cubicBezTo>
                <a:cubicBezTo>
                  <a:pt x="28" y="2"/>
                  <a:pt x="24" y="2"/>
                  <a:pt x="23" y="0"/>
                </a:cubicBezTo>
                <a:cubicBezTo>
                  <a:pt x="23" y="29"/>
                  <a:pt x="23" y="57"/>
                  <a:pt x="13" y="82"/>
                </a:cubicBezTo>
                <a:cubicBezTo>
                  <a:pt x="6" y="66"/>
                  <a:pt x="13" y="44"/>
                  <a:pt x="21" y="38"/>
                </a:cubicBezTo>
                <a:cubicBezTo>
                  <a:pt x="22" y="37"/>
                  <a:pt x="22" y="34"/>
                  <a:pt x="22" y="30"/>
                </a:cubicBezTo>
                <a:close/>
              </a:path>
            </a:pathLst>
          </a:custGeom>
          <a:solidFill>
            <a:srgbClr val="EB3D00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98" name="Freeform 28"/>
          <p:cNvSpPr>
            <a:spLocks/>
          </p:cNvSpPr>
          <p:nvPr/>
        </p:nvSpPr>
        <p:spPr bwMode="auto">
          <a:xfrm>
            <a:off x="1787525" y="2103438"/>
            <a:ext cx="1468438" cy="3509962"/>
          </a:xfrm>
          <a:custGeom>
            <a:avLst/>
            <a:gdLst>
              <a:gd name="T0" fmla="*/ 0 w 330"/>
              <a:gd name="T1" fmla="*/ 2147483646 h 676"/>
              <a:gd name="T2" fmla="*/ 2147483646 w 330"/>
              <a:gd name="T3" fmla="*/ 2147483646 h 676"/>
              <a:gd name="T4" fmla="*/ 2147483646 w 330"/>
              <a:gd name="T5" fmla="*/ 2147483646 h 676"/>
              <a:gd name="T6" fmla="*/ 2147483646 w 330"/>
              <a:gd name="T7" fmla="*/ 2147483646 h 676"/>
              <a:gd name="T8" fmla="*/ 2147483646 w 330"/>
              <a:gd name="T9" fmla="*/ 2147483646 h 676"/>
              <a:gd name="T10" fmla="*/ 2147483646 w 330"/>
              <a:gd name="T11" fmla="*/ 2147483646 h 676"/>
              <a:gd name="T12" fmla="*/ 2147483646 w 330"/>
              <a:gd name="T13" fmla="*/ 2147483646 h 676"/>
              <a:gd name="T14" fmla="*/ 2147483646 w 330"/>
              <a:gd name="T15" fmla="*/ 2147483646 h 676"/>
              <a:gd name="T16" fmla="*/ 2147483646 w 330"/>
              <a:gd name="T17" fmla="*/ 2147483646 h 676"/>
              <a:gd name="T18" fmla="*/ 2147483646 w 330"/>
              <a:gd name="T19" fmla="*/ 2147483646 h 676"/>
              <a:gd name="T20" fmla="*/ 2147483646 w 330"/>
              <a:gd name="T21" fmla="*/ 2147483646 h 676"/>
              <a:gd name="T22" fmla="*/ 2147483646 w 330"/>
              <a:gd name="T23" fmla="*/ 2147483646 h 676"/>
              <a:gd name="T24" fmla="*/ 2147483646 w 330"/>
              <a:gd name="T25" fmla="*/ 2147483646 h 676"/>
              <a:gd name="T26" fmla="*/ 2147483646 w 330"/>
              <a:gd name="T27" fmla="*/ 2147483646 h 676"/>
              <a:gd name="T28" fmla="*/ 2147483646 w 330"/>
              <a:gd name="T29" fmla="*/ 2147483646 h 676"/>
              <a:gd name="T30" fmla="*/ 2147483646 w 330"/>
              <a:gd name="T31" fmla="*/ 0 h 676"/>
              <a:gd name="T32" fmla="*/ 2147483646 w 330"/>
              <a:gd name="T33" fmla="*/ 2147483646 h 676"/>
              <a:gd name="T34" fmla="*/ 2147483646 w 330"/>
              <a:gd name="T35" fmla="*/ 2147483646 h 676"/>
              <a:gd name="T36" fmla="*/ 2147483646 w 330"/>
              <a:gd name="T37" fmla="*/ 2147483646 h 676"/>
              <a:gd name="T38" fmla="*/ 2147483646 w 330"/>
              <a:gd name="T39" fmla="*/ 2147483646 h 676"/>
              <a:gd name="T40" fmla="*/ 2147483646 w 330"/>
              <a:gd name="T41" fmla="*/ 2147483646 h 676"/>
              <a:gd name="T42" fmla="*/ 2147483646 w 330"/>
              <a:gd name="T43" fmla="*/ 2147483646 h 676"/>
              <a:gd name="T44" fmla="*/ 2147483646 w 330"/>
              <a:gd name="T45" fmla="*/ 2147483646 h 676"/>
              <a:gd name="T46" fmla="*/ 2147483646 w 330"/>
              <a:gd name="T47" fmla="*/ 2147483646 h 676"/>
              <a:gd name="T48" fmla="*/ 2147483646 w 330"/>
              <a:gd name="T49" fmla="*/ 2147483646 h 676"/>
              <a:gd name="T50" fmla="*/ 2147483646 w 330"/>
              <a:gd name="T51" fmla="*/ 2147483646 h 676"/>
              <a:gd name="T52" fmla="*/ 2147483646 w 330"/>
              <a:gd name="T53" fmla="*/ 2147483646 h 676"/>
              <a:gd name="T54" fmla="*/ 2147483646 w 330"/>
              <a:gd name="T55" fmla="*/ 2147483646 h 676"/>
              <a:gd name="T56" fmla="*/ 2147483646 w 330"/>
              <a:gd name="T57" fmla="*/ 2147483646 h 676"/>
              <a:gd name="T58" fmla="*/ 2147483646 w 330"/>
              <a:gd name="T59" fmla="*/ 2147483646 h 676"/>
              <a:gd name="T60" fmla="*/ 2147483646 w 330"/>
              <a:gd name="T61" fmla="*/ 2147483646 h 676"/>
              <a:gd name="T62" fmla="*/ 2147483646 w 330"/>
              <a:gd name="T63" fmla="*/ 2147483646 h 676"/>
              <a:gd name="T64" fmla="*/ 2147483646 w 330"/>
              <a:gd name="T65" fmla="*/ 2147483646 h 676"/>
              <a:gd name="T66" fmla="*/ 2147483646 w 330"/>
              <a:gd name="T67" fmla="*/ 2147483646 h 676"/>
              <a:gd name="T68" fmla="*/ 2147483646 w 330"/>
              <a:gd name="T69" fmla="*/ 2147483646 h 676"/>
              <a:gd name="T70" fmla="*/ 2147483646 w 330"/>
              <a:gd name="T71" fmla="*/ 2147483646 h 676"/>
              <a:gd name="T72" fmla="*/ 2147483646 w 330"/>
              <a:gd name="T73" fmla="*/ 2147483646 h 676"/>
              <a:gd name="T74" fmla="*/ 2147483646 w 330"/>
              <a:gd name="T75" fmla="*/ 2147483646 h 676"/>
              <a:gd name="T76" fmla="*/ 2147483646 w 330"/>
              <a:gd name="T77" fmla="*/ 2147483646 h 676"/>
              <a:gd name="T78" fmla="*/ 2147483646 w 330"/>
              <a:gd name="T79" fmla="*/ 2147483646 h 676"/>
              <a:gd name="T80" fmla="*/ 2147483646 w 330"/>
              <a:gd name="T81" fmla="*/ 2147483646 h 676"/>
              <a:gd name="T82" fmla="*/ 2147483646 w 330"/>
              <a:gd name="T83" fmla="*/ 2147483646 h 676"/>
              <a:gd name="T84" fmla="*/ 2147483646 w 330"/>
              <a:gd name="T85" fmla="*/ 2147483646 h 676"/>
              <a:gd name="T86" fmla="*/ 0 w 330"/>
              <a:gd name="T87" fmla="*/ 2147483646 h 67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330"/>
              <a:gd name="T133" fmla="*/ 0 h 676"/>
              <a:gd name="T134" fmla="*/ 330 w 330"/>
              <a:gd name="T135" fmla="*/ 676 h 67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330" h="676">
                <a:moveTo>
                  <a:pt x="0" y="653"/>
                </a:moveTo>
                <a:cubicBezTo>
                  <a:pt x="41" y="604"/>
                  <a:pt x="55" y="539"/>
                  <a:pt x="70" y="481"/>
                </a:cubicBezTo>
                <a:cubicBezTo>
                  <a:pt x="79" y="450"/>
                  <a:pt x="106" y="420"/>
                  <a:pt x="115" y="411"/>
                </a:cubicBezTo>
                <a:cubicBezTo>
                  <a:pt x="124" y="401"/>
                  <a:pt x="132" y="319"/>
                  <a:pt x="132" y="299"/>
                </a:cubicBezTo>
                <a:cubicBezTo>
                  <a:pt x="133" y="271"/>
                  <a:pt x="130" y="246"/>
                  <a:pt x="138" y="220"/>
                </a:cubicBezTo>
                <a:cubicBezTo>
                  <a:pt x="155" y="162"/>
                  <a:pt x="213" y="141"/>
                  <a:pt x="288" y="151"/>
                </a:cubicBezTo>
                <a:cubicBezTo>
                  <a:pt x="298" y="129"/>
                  <a:pt x="294" y="105"/>
                  <a:pt x="292" y="78"/>
                </a:cubicBezTo>
                <a:cubicBezTo>
                  <a:pt x="291" y="71"/>
                  <a:pt x="290" y="64"/>
                  <a:pt x="290" y="57"/>
                </a:cubicBezTo>
                <a:cubicBezTo>
                  <a:pt x="290" y="50"/>
                  <a:pt x="292" y="32"/>
                  <a:pt x="291" y="31"/>
                </a:cubicBezTo>
                <a:cubicBezTo>
                  <a:pt x="291" y="30"/>
                  <a:pt x="295" y="34"/>
                  <a:pt x="297" y="36"/>
                </a:cubicBezTo>
                <a:cubicBezTo>
                  <a:pt x="297" y="43"/>
                  <a:pt x="298" y="58"/>
                  <a:pt x="298" y="64"/>
                </a:cubicBezTo>
                <a:cubicBezTo>
                  <a:pt x="298" y="71"/>
                  <a:pt x="299" y="77"/>
                  <a:pt x="300" y="79"/>
                </a:cubicBezTo>
                <a:cubicBezTo>
                  <a:pt x="301" y="81"/>
                  <a:pt x="303" y="79"/>
                  <a:pt x="305" y="72"/>
                </a:cubicBezTo>
                <a:cubicBezTo>
                  <a:pt x="310" y="64"/>
                  <a:pt x="303" y="42"/>
                  <a:pt x="295" y="34"/>
                </a:cubicBezTo>
                <a:cubicBezTo>
                  <a:pt x="290" y="29"/>
                  <a:pt x="270" y="6"/>
                  <a:pt x="271" y="4"/>
                </a:cubicBezTo>
                <a:lnTo>
                  <a:pt x="275" y="0"/>
                </a:lnTo>
                <a:cubicBezTo>
                  <a:pt x="283" y="18"/>
                  <a:pt x="302" y="31"/>
                  <a:pt x="312" y="48"/>
                </a:cubicBezTo>
                <a:cubicBezTo>
                  <a:pt x="315" y="53"/>
                  <a:pt x="317" y="58"/>
                  <a:pt x="317" y="64"/>
                </a:cubicBezTo>
                <a:cubicBezTo>
                  <a:pt x="317" y="70"/>
                  <a:pt x="313" y="85"/>
                  <a:pt x="311" y="102"/>
                </a:cubicBezTo>
                <a:cubicBezTo>
                  <a:pt x="310" y="111"/>
                  <a:pt x="309" y="120"/>
                  <a:pt x="310" y="129"/>
                </a:cubicBezTo>
                <a:cubicBezTo>
                  <a:pt x="310" y="133"/>
                  <a:pt x="309" y="147"/>
                  <a:pt x="310" y="150"/>
                </a:cubicBezTo>
                <a:cubicBezTo>
                  <a:pt x="312" y="153"/>
                  <a:pt x="312" y="151"/>
                  <a:pt x="317" y="154"/>
                </a:cubicBezTo>
                <a:cubicBezTo>
                  <a:pt x="330" y="147"/>
                  <a:pt x="317" y="173"/>
                  <a:pt x="308" y="170"/>
                </a:cubicBezTo>
                <a:cubicBezTo>
                  <a:pt x="298" y="168"/>
                  <a:pt x="278" y="163"/>
                  <a:pt x="277" y="163"/>
                </a:cubicBezTo>
                <a:cubicBezTo>
                  <a:pt x="277" y="163"/>
                  <a:pt x="263" y="159"/>
                  <a:pt x="258" y="159"/>
                </a:cubicBezTo>
                <a:cubicBezTo>
                  <a:pt x="253" y="159"/>
                  <a:pt x="248" y="158"/>
                  <a:pt x="240" y="159"/>
                </a:cubicBezTo>
                <a:cubicBezTo>
                  <a:pt x="233" y="160"/>
                  <a:pt x="222" y="162"/>
                  <a:pt x="214" y="165"/>
                </a:cubicBezTo>
                <a:cubicBezTo>
                  <a:pt x="147" y="188"/>
                  <a:pt x="143" y="234"/>
                  <a:pt x="142" y="296"/>
                </a:cubicBezTo>
                <a:cubicBezTo>
                  <a:pt x="142" y="327"/>
                  <a:pt x="136" y="364"/>
                  <a:pt x="130" y="393"/>
                </a:cubicBezTo>
                <a:cubicBezTo>
                  <a:pt x="123" y="422"/>
                  <a:pt x="125" y="407"/>
                  <a:pt x="128" y="418"/>
                </a:cubicBezTo>
                <a:cubicBezTo>
                  <a:pt x="150" y="494"/>
                  <a:pt x="65" y="556"/>
                  <a:pt x="82" y="632"/>
                </a:cubicBezTo>
                <a:cubicBezTo>
                  <a:pt x="83" y="636"/>
                  <a:pt x="80" y="665"/>
                  <a:pt x="79" y="667"/>
                </a:cubicBezTo>
                <a:cubicBezTo>
                  <a:pt x="82" y="674"/>
                  <a:pt x="70" y="676"/>
                  <a:pt x="75" y="631"/>
                </a:cubicBezTo>
                <a:cubicBezTo>
                  <a:pt x="70" y="631"/>
                  <a:pt x="70" y="633"/>
                  <a:pt x="65" y="633"/>
                </a:cubicBezTo>
                <a:cubicBezTo>
                  <a:pt x="72" y="643"/>
                  <a:pt x="67" y="657"/>
                  <a:pt x="65" y="664"/>
                </a:cubicBezTo>
                <a:cubicBezTo>
                  <a:pt x="64" y="650"/>
                  <a:pt x="66" y="641"/>
                  <a:pt x="61" y="635"/>
                </a:cubicBezTo>
                <a:cubicBezTo>
                  <a:pt x="55" y="641"/>
                  <a:pt x="49" y="654"/>
                  <a:pt x="52" y="664"/>
                </a:cubicBezTo>
                <a:cubicBezTo>
                  <a:pt x="48" y="660"/>
                  <a:pt x="49" y="644"/>
                  <a:pt x="54" y="636"/>
                </a:cubicBezTo>
                <a:cubicBezTo>
                  <a:pt x="54" y="638"/>
                  <a:pt x="34" y="661"/>
                  <a:pt x="24" y="667"/>
                </a:cubicBezTo>
                <a:cubicBezTo>
                  <a:pt x="34" y="658"/>
                  <a:pt x="48" y="639"/>
                  <a:pt x="53" y="633"/>
                </a:cubicBezTo>
                <a:lnTo>
                  <a:pt x="32" y="635"/>
                </a:lnTo>
                <a:cubicBezTo>
                  <a:pt x="32" y="641"/>
                  <a:pt x="12" y="663"/>
                  <a:pt x="14" y="656"/>
                </a:cubicBezTo>
                <a:cubicBezTo>
                  <a:pt x="25" y="645"/>
                  <a:pt x="30" y="636"/>
                  <a:pt x="16" y="636"/>
                </a:cubicBezTo>
                <a:cubicBezTo>
                  <a:pt x="8" y="654"/>
                  <a:pt x="4" y="646"/>
                  <a:pt x="0" y="653"/>
                </a:cubicBezTo>
                <a:close/>
              </a:path>
            </a:pathLst>
          </a:custGeom>
          <a:solidFill>
            <a:srgbClr val="EB3D00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99" name="Freeform 29"/>
          <p:cNvSpPr>
            <a:spLocks/>
          </p:cNvSpPr>
          <p:nvPr/>
        </p:nvSpPr>
        <p:spPr bwMode="auto">
          <a:xfrm>
            <a:off x="3092450" y="2057400"/>
            <a:ext cx="66675" cy="201613"/>
          </a:xfrm>
          <a:custGeom>
            <a:avLst/>
            <a:gdLst>
              <a:gd name="T0" fmla="*/ 0 w 15"/>
              <a:gd name="T1" fmla="*/ 2147483646 h 39"/>
              <a:gd name="T2" fmla="*/ 2147483646 w 15"/>
              <a:gd name="T3" fmla="*/ 2147483646 h 39"/>
              <a:gd name="T4" fmla="*/ 2147483646 w 15"/>
              <a:gd name="T5" fmla="*/ 0 h 39"/>
              <a:gd name="T6" fmla="*/ 2147483646 w 15"/>
              <a:gd name="T7" fmla="*/ 2147483646 h 39"/>
              <a:gd name="T8" fmla="*/ 2147483646 w 15"/>
              <a:gd name="T9" fmla="*/ 2147483646 h 39"/>
              <a:gd name="T10" fmla="*/ 2147483646 w 15"/>
              <a:gd name="T11" fmla="*/ 2147483646 h 39"/>
              <a:gd name="T12" fmla="*/ 0 w 15"/>
              <a:gd name="T13" fmla="*/ 2147483646 h 3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"/>
              <a:gd name="T22" fmla="*/ 0 h 39"/>
              <a:gd name="T23" fmla="*/ 15 w 15"/>
              <a:gd name="T24" fmla="*/ 39 h 3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" h="39">
                <a:moveTo>
                  <a:pt x="0" y="34"/>
                </a:moveTo>
                <a:cubicBezTo>
                  <a:pt x="1" y="30"/>
                  <a:pt x="1" y="27"/>
                  <a:pt x="2" y="23"/>
                </a:cubicBezTo>
                <a:cubicBezTo>
                  <a:pt x="4" y="15"/>
                  <a:pt x="6" y="8"/>
                  <a:pt x="10" y="0"/>
                </a:cubicBezTo>
                <a:cubicBezTo>
                  <a:pt x="11" y="0"/>
                  <a:pt x="15" y="4"/>
                  <a:pt x="15" y="4"/>
                </a:cubicBezTo>
                <a:lnTo>
                  <a:pt x="9" y="18"/>
                </a:lnTo>
                <a:cubicBezTo>
                  <a:pt x="7" y="25"/>
                  <a:pt x="5" y="39"/>
                  <a:pt x="5" y="39"/>
                </a:cubicBezTo>
                <a:cubicBezTo>
                  <a:pt x="5" y="39"/>
                  <a:pt x="1" y="34"/>
                  <a:pt x="0" y="34"/>
                </a:cubicBezTo>
                <a:close/>
              </a:path>
            </a:pathLst>
          </a:custGeom>
          <a:solidFill>
            <a:srgbClr val="EB3D00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300" name="Freeform 30"/>
          <p:cNvSpPr>
            <a:spLocks/>
          </p:cNvSpPr>
          <p:nvPr/>
        </p:nvSpPr>
        <p:spPr bwMode="auto">
          <a:xfrm>
            <a:off x="3173413" y="2840038"/>
            <a:ext cx="319087" cy="519112"/>
          </a:xfrm>
          <a:custGeom>
            <a:avLst/>
            <a:gdLst>
              <a:gd name="T0" fmla="*/ 2147483646 w 72"/>
              <a:gd name="T1" fmla="*/ 2147483646 h 100"/>
              <a:gd name="T2" fmla="*/ 2147483646 w 72"/>
              <a:gd name="T3" fmla="*/ 2147483646 h 100"/>
              <a:gd name="T4" fmla="*/ 2147483646 w 72"/>
              <a:gd name="T5" fmla="*/ 2147483646 h 100"/>
              <a:gd name="T6" fmla="*/ 2147483646 w 72"/>
              <a:gd name="T7" fmla="*/ 2147483646 h 100"/>
              <a:gd name="T8" fmla="*/ 2147483646 w 72"/>
              <a:gd name="T9" fmla="*/ 2147483646 h 100"/>
              <a:gd name="T10" fmla="*/ 2147483646 w 72"/>
              <a:gd name="T11" fmla="*/ 2147483646 h 100"/>
              <a:gd name="T12" fmla="*/ 2147483646 w 72"/>
              <a:gd name="T13" fmla="*/ 2147483646 h 100"/>
              <a:gd name="T14" fmla="*/ 2147483646 w 72"/>
              <a:gd name="T15" fmla="*/ 2147483646 h 100"/>
              <a:gd name="T16" fmla="*/ 2147483646 w 72"/>
              <a:gd name="T17" fmla="*/ 2147483646 h 100"/>
              <a:gd name="T18" fmla="*/ 2147483646 w 72"/>
              <a:gd name="T19" fmla="*/ 2147483646 h 100"/>
              <a:gd name="T20" fmla="*/ 2147483646 w 72"/>
              <a:gd name="T21" fmla="*/ 2147483646 h 100"/>
              <a:gd name="T22" fmla="*/ 2147483646 w 72"/>
              <a:gd name="T23" fmla="*/ 2147483646 h 100"/>
              <a:gd name="T24" fmla="*/ 2147483646 w 72"/>
              <a:gd name="T25" fmla="*/ 2147483646 h 100"/>
              <a:gd name="T26" fmla="*/ 2147483646 w 72"/>
              <a:gd name="T27" fmla="*/ 2147483646 h 100"/>
              <a:gd name="T28" fmla="*/ 2147483646 w 72"/>
              <a:gd name="T29" fmla="*/ 2147483646 h 100"/>
              <a:gd name="T30" fmla="*/ 2147483646 w 72"/>
              <a:gd name="T31" fmla="*/ 2147483646 h 100"/>
              <a:gd name="T32" fmla="*/ 2147483646 w 72"/>
              <a:gd name="T33" fmla="*/ 2147483646 h 100"/>
              <a:gd name="T34" fmla="*/ 2147483646 w 72"/>
              <a:gd name="T35" fmla="*/ 2147483646 h 1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72"/>
              <a:gd name="T55" fmla="*/ 0 h 100"/>
              <a:gd name="T56" fmla="*/ 72 w 72"/>
              <a:gd name="T57" fmla="*/ 100 h 10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72" h="100">
                <a:moveTo>
                  <a:pt x="4" y="99"/>
                </a:moveTo>
                <a:cubicBezTo>
                  <a:pt x="2" y="88"/>
                  <a:pt x="0" y="78"/>
                  <a:pt x="1" y="67"/>
                </a:cubicBezTo>
                <a:cubicBezTo>
                  <a:pt x="3" y="56"/>
                  <a:pt x="6" y="47"/>
                  <a:pt x="10" y="37"/>
                </a:cubicBezTo>
                <a:cubicBezTo>
                  <a:pt x="12" y="33"/>
                  <a:pt x="5" y="35"/>
                  <a:pt x="8" y="30"/>
                </a:cubicBezTo>
                <a:cubicBezTo>
                  <a:pt x="12" y="25"/>
                  <a:pt x="16" y="21"/>
                  <a:pt x="20" y="18"/>
                </a:cubicBezTo>
                <a:cubicBezTo>
                  <a:pt x="24" y="22"/>
                  <a:pt x="24" y="25"/>
                  <a:pt x="29" y="22"/>
                </a:cubicBezTo>
                <a:cubicBezTo>
                  <a:pt x="33" y="19"/>
                  <a:pt x="31" y="18"/>
                  <a:pt x="31" y="9"/>
                </a:cubicBezTo>
                <a:cubicBezTo>
                  <a:pt x="39" y="4"/>
                  <a:pt x="39" y="4"/>
                  <a:pt x="42" y="3"/>
                </a:cubicBezTo>
                <a:cubicBezTo>
                  <a:pt x="44" y="1"/>
                  <a:pt x="42" y="10"/>
                  <a:pt x="45" y="13"/>
                </a:cubicBezTo>
                <a:cubicBezTo>
                  <a:pt x="49" y="17"/>
                  <a:pt x="54" y="13"/>
                  <a:pt x="56" y="13"/>
                </a:cubicBezTo>
                <a:cubicBezTo>
                  <a:pt x="58" y="14"/>
                  <a:pt x="61" y="1"/>
                  <a:pt x="62" y="1"/>
                </a:cubicBezTo>
                <a:cubicBezTo>
                  <a:pt x="64" y="0"/>
                  <a:pt x="69" y="3"/>
                  <a:pt x="71" y="3"/>
                </a:cubicBezTo>
                <a:cubicBezTo>
                  <a:pt x="71" y="13"/>
                  <a:pt x="58" y="24"/>
                  <a:pt x="63" y="28"/>
                </a:cubicBezTo>
                <a:cubicBezTo>
                  <a:pt x="68" y="32"/>
                  <a:pt x="72" y="51"/>
                  <a:pt x="69" y="61"/>
                </a:cubicBezTo>
                <a:cubicBezTo>
                  <a:pt x="65" y="64"/>
                  <a:pt x="61" y="66"/>
                  <a:pt x="56" y="67"/>
                </a:cubicBezTo>
                <a:cubicBezTo>
                  <a:pt x="50" y="37"/>
                  <a:pt x="41" y="40"/>
                  <a:pt x="31" y="49"/>
                </a:cubicBezTo>
                <a:cubicBezTo>
                  <a:pt x="22" y="57"/>
                  <a:pt x="19" y="91"/>
                  <a:pt x="21" y="100"/>
                </a:cubicBezTo>
                <a:cubicBezTo>
                  <a:pt x="14" y="97"/>
                  <a:pt x="10" y="99"/>
                  <a:pt x="4" y="99"/>
                </a:cubicBezTo>
                <a:close/>
              </a:path>
            </a:pathLst>
          </a:custGeom>
          <a:solidFill>
            <a:srgbClr val="FF0000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301" name="Freeform 31"/>
          <p:cNvSpPr>
            <a:spLocks/>
          </p:cNvSpPr>
          <p:nvPr/>
        </p:nvSpPr>
        <p:spPr bwMode="auto">
          <a:xfrm>
            <a:off x="2744788" y="2309813"/>
            <a:ext cx="1870075" cy="3251200"/>
          </a:xfrm>
          <a:custGeom>
            <a:avLst/>
            <a:gdLst>
              <a:gd name="T0" fmla="*/ 2147483646 w 420"/>
              <a:gd name="T1" fmla="*/ 2147483646 h 626"/>
              <a:gd name="T2" fmla="*/ 2147483646 w 420"/>
              <a:gd name="T3" fmla="*/ 2147483646 h 626"/>
              <a:gd name="T4" fmla="*/ 2147483646 w 420"/>
              <a:gd name="T5" fmla="*/ 2147483646 h 626"/>
              <a:gd name="T6" fmla="*/ 2147483646 w 420"/>
              <a:gd name="T7" fmla="*/ 2147483646 h 626"/>
              <a:gd name="T8" fmla="*/ 2147483646 w 420"/>
              <a:gd name="T9" fmla="*/ 2147483646 h 626"/>
              <a:gd name="T10" fmla="*/ 2147483646 w 420"/>
              <a:gd name="T11" fmla="*/ 2147483646 h 626"/>
              <a:gd name="T12" fmla="*/ 2147483646 w 420"/>
              <a:gd name="T13" fmla="*/ 2147483646 h 626"/>
              <a:gd name="T14" fmla="*/ 2147483646 w 420"/>
              <a:gd name="T15" fmla="*/ 2147483646 h 626"/>
              <a:gd name="T16" fmla="*/ 2147483646 w 420"/>
              <a:gd name="T17" fmla="*/ 2147483646 h 626"/>
              <a:gd name="T18" fmla="*/ 2147483646 w 420"/>
              <a:gd name="T19" fmla="*/ 2147483646 h 626"/>
              <a:gd name="T20" fmla="*/ 2147483646 w 420"/>
              <a:gd name="T21" fmla="*/ 2147483646 h 626"/>
              <a:gd name="T22" fmla="*/ 2147483646 w 420"/>
              <a:gd name="T23" fmla="*/ 2147483646 h 626"/>
              <a:gd name="T24" fmla="*/ 2147483646 w 420"/>
              <a:gd name="T25" fmla="*/ 2147483646 h 626"/>
              <a:gd name="T26" fmla="*/ 2147483646 w 420"/>
              <a:gd name="T27" fmla="*/ 2147483646 h 626"/>
              <a:gd name="T28" fmla="*/ 2147483646 w 420"/>
              <a:gd name="T29" fmla="*/ 2147483646 h 626"/>
              <a:gd name="T30" fmla="*/ 2147483646 w 420"/>
              <a:gd name="T31" fmla="*/ 2147483646 h 626"/>
              <a:gd name="T32" fmla="*/ 2147483646 w 420"/>
              <a:gd name="T33" fmla="*/ 2147483646 h 626"/>
              <a:gd name="T34" fmla="*/ 2147483646 w 420"/>
              <a:gd name="T35" fmla="*/ 2147483646 h 626"/>
              <a:gd name="T36" fmla="*/ 2147483646 w 420"/>
              <a:gd name="T37" fmla="*/ 2147483646 h 626"/>
              <a:gd name="T38" fmla="*/ 2147483646 w 420"/>
              <a:gd name="T39" fmla="*/ 2147483646 h 626"/>
              <a:gd name="T40" fmla="*/ 2147483646 w 420"/>
              <a:gd name="T41" fmla="*/ 2147483646 h 626"/>
              <a:gd name="T42" fmla="*/ 2147483646 w 420"/>
              <a:gd name="T43" fmla="*/ 2147483646 h 626"/>
              <a:gd name="T44" fmla="*/ 2147483646 w 420"/>
              <a:gd name="T45" fmla="*/ 2147483646 h 626"/>
              <a:gd name="T46" fmla="*/ 2147483646 w 420"/>
              <a:gd name="T47" fmla="*/ 2147483646 h 626"/>
              <a:gd name="T48" fmla="*/ 2147483646 w 420"/>
              <a:gd name="T49" fmla="*/ 2147483646 h 626"/>
              <a:gd name="T50" fmla="*/ 2147483646 w 420"/>
              <a:gd name="T51" fmla="*/ 2147483646 h 626"/>
              <a:gd name="T52" fmla="*/ 2147483646 w 420"/>
              <a:gd name="T53" fmla="*/ 2147483646 h 626"/>
              <a:gd name="T54" fmla="*/ 2147483646 w 420"/>
              <a:gd name="T55" fmla="*/ 2147483646 h 626"/>
              <a:gd name="T56" fmla="*/ 2147483646 w 420"/>
              <a:gd name="T57" fmla="*/ 2147483646 h 626"/>
              <a:gd name="T58" fmla="*/ 2147483646 w 420"/>
              <a:gd name="T59" fmla="*/ 2147483646 h 626"/>
              <a:gd name="T60" fmla="*/ 2147483646 w 420"/>
              <a:gd name="T61" fmla="*/ 2147483646 h 626"/>
              <a:gd name="T62" fmla="*/ 2147483646 w 420"/>
              <a:gd name="T63" fmla="*/ 2147483646 h 626"/>
              <a:gd name="T64" fmla="*/ 2147483646 w 420"/>
              <a:gd name="T65" fmla="*/ 2147483646 h 626"/>
              <a:gd name="T66" fmla="*/ 2147483646 w 420"/>
              <a:gd name="T67" fmla="*/ 2147483646 h 626"/>
              <a:gd name="T68" fmla="*/ 2147483646 w 420"/>
              <a:gd name="T69" fmla="*/ 2147483646 h 626"/>
              <a:gd name="T70" fmla="*/ 2147483646 w 420"/>
              <a:gd name="T71" fmla="*/ 2147483646 h 626"/>
              <a:gd name="T72" fmla="*/ 2147483646 w 420"/>
              <a:gd name="T73" fmla="*/ 2147483646 h 626"/>
              <a:gd name="T74" fmla="*/ 2147483646 w 420"/>
              <a:gd name="T75" fmla="*/ 2147483646 h 626"/>
              <a:gd name="T76" fmla="*/ 2147483646 w 420"/>
              <a:gd name="T77" fmla="*/ 2147483646 h 626"/>
              <a:gd name="T78" fmla="*/ 2147483646 w 420"/>
              <a:gd name="T79" fmla="*/ 2147483646 h 626"/>
              <a:gd name="T80" fmla="*/ 2147483646 w 420"/>
              <a:gd name="T81" fmla="*/ 2147483646 h 626"/>
              <a:gd name="T82" fmla="*/ 2147483646 w 420"/>
              <a:gd name="T83" fmla="*/ 2147483646 h 626"/>
              <a:gd name="T84" fmla="*/ 2147483646 w 420"/>
              <a:gd name="T85" fmla="*/ 2147483646 h 626"/>
              <a:gd name="T86" fmla="*/ 2147483646 w 420"/>
              <a:gd name="T87" fmla="*/ 2147483646 h 626"/>
              <a:gd name="T88" fmla="*/ 2147483646 w 420"/>
              <a:gd name="T89" fmla="*/ 2147483646 h 626"/>
              <a:gd name="T90" fmla="*/ 2147483646 w 420"/>
              <a:gd name="T91" fmla="*/ 0 h 626"/>
              <a:gd name="T92" fmla="*/ 2147483646 w 420"/>
              <a:gd name="T93" fmla="*/ 2147483646 h 626"/>
              <a:gd name="T94" fmla="*/ 2147483646 w 420"/>
              <a:gd name="T95" fmla="*/ 2147483646 h 626"/>
              <a:gd name="T96" fmla="*/ 2147483646 w 420"/>
              <a:gd name="T97" fmla="*/ 2147483646 h 626"/>
              <a:gd name="T98" fmla="*/ 2147483646 w 420"/>
              <a:gd name="T99" fmla="*/ 2147483646 h 626"/>
              <a:gd name="T100" fmla="*/ 2147483646 w 420"/>
              <a:gd name="T101" fmla="*/ 2147483646 h 626"/>
              <a:gd name="T102" fmla="*/ 2147483646 w 420"/>
              <a:gd name="T103" fmla="*/ 2147483646 h 626"/>
              <a:gd name="T104" fmla="*/ 2147483646 w 420"/>
              <a:gd name="T105" fmla="*/ 2147483646 h 626"/>
              <a:gd name="T106" fmla="*/ 2147483646 w 420"/>
              <a:gd name="T107" fmla="*/ 2147483646 h 626"/>
              <a:gd name="T108" fmla="*/ 2147483646 w 420"/>
              <a:gd name="T109" fmla="*/ 2147483646 h 626"/>
              <a:gd name="T110" fmla="*/ 2147483646 w 420"/>
              <a:gd name="T111" fmla="*/ 2147483646 h 626"/>
              <a:gd name="T112" fmla="*/ 2147483646 w 420"/>
              <a:gd name="T113" fmla="*/ 2147483646 h 62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20"/>
              <a:gd name="T172" fmla="*/ 0 h 626"/>
              <a:gd name="T173" fmla="*/ 420 w 420"/>
              <a:gd name="T174" fmla="*/ 626 h 62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20" h="626">
                <a:moveTo>
                  <a:pt x="80" y="208"/>
                </a:moveTo>
                <a:cubicBezTo>
                  <a:pt x="85" y="205"/>
                  <a:pt x="86" y="206"/>
                  <a:pt x="94" y="203"/>
                </a:cubicBezTo>
                <a:cubicBezTo>
                  <a:pt x="93" y="198"/>
                  <a:pt x="93" y="198"/>
                  <a:pt x="91" y="191"/>
                </a:cubicBezTo>
                <a:cubicBezTo>
                  <a:pt x="76" y="82"/>
                  <a:pt x="244" y="59"/>
                  <a:pt x="282" y="150"/>
                </a:cubicBezTo>
                <a:cubicBezTo>
                  <a:pt x="294" y="179"/>
                  <a:pt x="296" y="170"/>
                  <a:pt x="302" y="235"/>
                </a:cubicBezTo>
                <a:cubicBezTo>
                  <a:pt x="304" y="290"/>
                  <a:pt x="299" y="326"/>
                  <a:pt x="301" y="354"/>
                </a:cubicBezTo>
                <a:cubicBezTo>
                  <a:pt x="302" y="376"/>
                  <a:pt x="304" y="385"/>
                  <a:pt x="312" y="411"/>
                </a:cubicBezTo>
                <a:cubicBezTo>
                  <a:pt x="321" y="436"/>
                  <a:pt x="317" y="442"/>
                  <a:pt x="311" y="451"/>
                </a:cubicBezTo>
                <a:cubicBezTo>
                  <a:pt x="311" y="454"/>
                  <a:pt x="312" y="458"/>
                  <a:pt x="313" y="461"/>
                </a:cubicBezTo>
                <a:cubicBezTo>
                  <a:pt x="319" y="451"/>
                  <a:pt x="322" y="451"/>
                  <a:pt x="323" y="439"/>
                </a:cubicBezTo>
                <a:cubicBezTo>
                  <a:pt x="331" y="457"/>
                  <a:pt x="346" y="516"/>
                  <a:pt x="346" y="528"/>
                </a:cubicBezTo>
                <a:cubicBezTo>
                  <a:pt x="346" y="541"/>
                  <a:pt x="341" y="544"/>
                  <a:pt x="338" y="546"/>
                </a:cubicBezTo>
                <a:lnTo>
                  <a:pt x="340" y="551"/>
                </a:lnTo>
                <a:cubicBezTo>
                  <a:pt x="345" y="546"/>
                  <a:pt x="347" y="544"/>
                  <a:pt x="350" y="537"/>
                </a:cubicBezTo>
                <a:cubicBezTo>
                  <a:pt x="355" y="549"/>
                  <a:pt x="362" y="563"/>
                  <a:pt x="357" y="580"/>
                </a:cubicBezTo>
                <a:cubicBezTo>
                  <a:pt x="352" y="596"/>
                  <a:pt x="346" y="609"/>
                  <a:pt x="340" y="623"/>
                </a:cubicBezTo>
                <a:cubicBezTo>
                  <a:pt x="338" y="626"/>
                  <a:pt x="344" y="623"/>
                  <a:pt x="345" y="625"/>
                </a:cubicBezTo>
                <a:cubicBezTo>
                  <a:pt x="351" y="613"/>
                  <a:pt x="364" y="584"/>
                  <a:pt x="368" y="572"/>
                </a:cubicBezTo>
                <a:cubicBezTo>
                  <a:pt x="391" y="572"/>
                  <a:pt x="388" y="610"/>
                  <a:pt x="392" y="615"/>
                </a:cubicBezTo>
                <a:lnTo>
                  <a:pt x="397" y="615"/>
                </a:lnTo>
                <a:cubicBezTo>
                  <a:pt x="397" y="603"/>
                  <a:pt x="395" y="583"/>
                  <a:pt x="387" y="575"/>
                </a:cubicBezTo>
                <a:cubicBezTo>
                  <a:pt x="397" y="575"/>
                  <a:pt x="412" y="580"/>
                  <a:pt x="420" y="589"/>
                </a:cubicBezTo>
                <a:cubicBezTo>
                  <a:pt x="419" y="587"/>
                  <a:pt x="417" y="585"/>
                  <a:pt x="416" y="583"/>
                </a:cubicBezTo>
                <a:cubicBezTo>
                  <a:pt x="415" y="580"/>
                  <a:pt x="413" y="579"/>
                  <a:pt x="406" y="572"/>
                </a:cubicBezTo>
                <a:cubicBezTo>
                  <a:pt x="382" y="549"/>
                  <a:pt x="392" y="512"/>
                  <a:pt x="382" y="479"/>
                </a:cubicBezTo>
                <a:cubicBezTo>
                  <a:pt x="374" y="453"/>
                  <a:pt x="374" y="453"/>
                  <a:pt x="360" y="418"/>
                </a:cubicBezTo>
                <a:cubicBezTo>
                  <a:pt x="368" y="427"/>
                  <a:pt x="370" y="433"/>
                  <a:pt x="376" y="439"/>
                </a:cubicBezTo>
                <a:cubicBezTo>
                  <a:pt x="381" y="447"/>
                  <a:pt x="391" y="451"/>
                  <a:pt x="396" y="454"/>
                </a:cubicBezTo>
                <a:lnTo>
                  <a:pt x="396" y="445"/>
                </a:lnTo>
                <a:cubicBezTo>
                  <a:pt x="375" y="445"/>
                  <a:pt x="328" y="349"/>
                  <a:pt x="336" y="343"/>
                </a:cubicBezTo>
                <a:cubicBezTo>
                  <a:pt x="335" y="329"/>
                  <a:pt x="375" y="365"/>
                  <a:pt x="388" y="385"/>
                </a:cubicBezTo>
                <a:cubicBezTo>
                  <a:pt x="385" y="378"/>
                  <a:pt x="384" y="366"/>
                  <a:pt x="382" y="362"/>
                </a:cubicBezTo>
                <a:cubicBezTo>
                  <a:pt x="357" y="339"/>
                  <a:pt x="341" y="339"/>
                  <a:pt x="340" y="293"/>
                </a:cubicBezTo>
                <a:cubicBezTo>
                  <a:pt x="339" y="264"/>
                  <a:pt x="341" y="220"/>
                  <a:pt x="335" y="196"/>
                </a:cubicBezTo>
                <a:cubicBezTo>
                  <a:pt x="319" y="130"/>
                  <a:pt x="289" y="109"/>
                  <a:pt x="231" y="91"/>
                </a:cubicBezTo>
                <a:cubicBezTo>
                  <a:pt x="210" y="85"/>
                  <a:pt x="180" y="82"/>
                  <a:pt x="153" y="90"/>
                </a:cubicBezTo>
                <a:lnTo>
                  <a:pt x="150" y="3"/>
                </a:lnTo>
                <a:lnTo>
                  <a:pt x="144" y="3"/>
                </a:lnTo>
                <a:cubicBezTo>
                  <a:pt x="142" y="3"/>
                  <a:pt x="144" y="44"/>
                  <a:pt x="144" y="59"/>
                </a:cubicBezTo>
                <a:cubicBezTo>
                  <a:pt x="144" y="73"/>
                  <a:pt x="145" y="93"/>
                  <a:pt x="142" y="93"/>
                </a:cubicBezTo>
                <a:cubicBezTo>
                  <a:pt x="118" y="97"/>
                  <a:pt x="97" y="114"/>
                  <a:pt x="84" y="134"/>
                </a:cubicBezTo>
                <a:cubicBezTo>
                  <a:pt x="83" y="129"/>
                  <a:pt x="78" y="120"/>
                  <a:pt x="77" y="115"/>
                </a:cubicBezTo>
                <a:cubicBezTo>
                  <a:pt x="77" y="110"/>
                  <a:pt x="77" y="99"/>
                  <a:pt x="77" y="94"/>
                </a:cubicBezTo>
                <a:cubicBezTo>
                  <a:pt x="76" y="83"/>
                  <a:pt x="75" y="73"/>
                  <a:pt x="74" y="62"/>
                </a:cubicBezTo>
                <a:cubicBezTo>
                  <a:pt x="73" y="51"/>
                  <a:pt x="72" y="40"/>
                  <a:pt x="72" y="30"/>
                </a:cubicBezTo>
                <a:cubicBezTo>
                  <a:pt x="71" y="20"/>
                  <a:pt x="71" y="10"/>
                  <a:pt x="70" y="0"/>
                </a:cubicBezTo>
                <a:lnTo>
                  <a:pt x="65" y="1"/>
                </a:lnTo>
                <a:cubicBezTo>
                  <a:pt x="65" y="1"/>
                  <a:pt x="65" y="18"/>
                  <a:pt x="67" y="36"/>
                </a:cubicBezTo>
                <a:cubicBezTo>
                  <a:pt x="68" y="54"/>
                  <a:pt x="67" y="72"/>
                  <a:pt x="67" y="71"/>
                </a:cubicBezTo>
                <a:cubicBezTo>
                  <a:pt x="67" y="81"/>
                  <a:pt x="66" y="103"/>
                  <a:pt x="66" y="110"/>
                </a:cubicBezTo>
                <a:cubicBezTo>
                  <a:pt x="61" y="106"/>
                  <a:pt x="49" y="95"/>
                  <a:pt x="37" y="92"/>
                </a:cubicBezTo>
                <a:cubicBezTo>
                  <a:pt x="25" y="89"/>
                  <a:pt x="10" y="90"/>
                  <a:pt x="5" y="91"/>
                </a:cubicBezTo>
                <a:cubicBezTo>
                  <a:pt x="0" y="91"/>
                  <a:pt x="7" y="95"/>
                  <a:pt x="7" y="99"/>
                </a:cubicBezTo>
                <a:cubicBezTo>
                  <a:pt x="26" y="99"/>
                  <a:pt x="37" y="103"/>
                  <a:pt x="46" y="108"/>
                </a:cubicBezTo>
                <a:cubicBezTo>
                  <a:pt x="55" y="114"/>
                  <a:pt x="59" y="117"/>
                  <a:pt x="64" y="127"/>
                </a:cubicBezTo>
                <a:cubicBezTo>
                  <a:pt x="69" y="136"/>
                  <a:pt x="73" y="147"/>
                  <a:pt x="72" y="160"/>
                </a:cubicBezTo>
                <a:cubicBezTo>
                  <a:pt x="72" y="172"/>
                  <a:pt x="74" y="193"/>
                  <a:pt x="80" y="208"/>
                </a:cubicBezTo>
                <a:close/>
              </a:path>
            </a:pathLst>
          </a:custGeom>
          <a:solidFill>
            <a:srgbClr val="6476B3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302" name="Freeform 32"/>
          <p:cNvSpPr>
            <a:spLocks/>
          </p:cNvSpPr>
          <p:nvPr/>
        </p:nvSpPr>
        <p:spPr bwMode="auto">
          <a:xfrm>
            <a:off x="1878013" y="4273550"/>
            <a:ext cx="520700" cy="1122363"/>
          </a:xfrm>
          <a:custGeom>
            <a:avLst/>
            <a:gdLst>
              <a:gd name="T0" fmla="*/ 0 w 117"/>
              <a:gd name="T1" fmla="*/ 2147483646 h 216"/>
              <a:gd name="T2" fmla="*/ 2147483646 w 117"/>
              <a:gd name="T3" fmla="*/ 2147483646 h 216"/>
              <a:gd name="T4" fmla="*/ 2147483646 w 117"/>
              <a:gd name="T5" fmla="*/ 2147483646 h 216"/>
              <a:gd name="T6" fmla="*/ 2147483646 w 117"/>
              <a:gd name="T7" fmla="*/ 2147483646 h 216"/>
              <a:gd name="T8" fmla="*/ 2147483646 w 117"/>
              <a:gd name="T9" fmla="*/ 0 h 216"/>
              <a:gd name="T10" fmla="*/ 2147483646 w 117"/>
              <a:gd name="T11" fmla="*/ 2147483646 h 216"/>
              <a:gd name="T12" fmla="*/ 2147483646 w 117"/>
              <a:gd name="T13" fmla="*/ 2147483646 h 216"/>
              <a:gd name="T14" fmla="*/ 2147483646 w 117"/>
              <a:gd name="T15" fmla="*/ 2147483646 h 216"/>
              <a:gd name="T16" fmla="*/ 0 w 117"/>
              <a:gd name="T17" fmla="*/ 2147483646 h 21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7"/>
              <a:gd name="T28" fmla="*/ 0 h 216"/>
              <a:gd name="T29" fmla="*/ 117 w 117"/>
              <a:gd name="T30" fmla="*/ 216 h 21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7" h="216">
                <a:moveTo>
                  <a:pt x="0" y="216"/>
                </a:moveTo>
                <a:cubicBezTo>
                  <a:pt x="16" y="209"/>
                  <a:pt x="49" y="211"/>
                  <a:pt x="52" y="208"/>
                </a:cubicBezTo>
                <a:cubicBezTo>
                  <a:pt x="55" y="206"/>
                  <a:pt x="52" y="196"/>
                  <a:pt x="56" y="173"/>
                </a:cubicBezTo>
                <a:cubicBezTo>
                  <a:pt x="61" y="150"/>
                  <a:pt x="66" y="140"/>
                  <a:pt x="77" y="113"/>
                </a:cubicBezTo>
                <a:cubicBezTo>
                  <a:pt x="90" y="78"/>
                  <a:pt x="117" y="45"/>
                  <a:pt x="101" y="0"/>
                </a:cubicBezTo>
                <a:cubicBezTo>
                  <a:pt x="82" y="12"/>
                  <a:pt x="65" y="42"/>
                  <a:pt x="58" y="62"/>
                </a:cubicBezTo>
                <a:lnTo>
                  <a:pt x="41" y="120"/>
                </a:lnTo>
                <a:lnTo>
                  <a:pt x="18" y="182"/>
                </a:lnTo>
                <a:cubicBezTo>
                  <a:pt x="15" y="190"/>
                  <a:pt x="0" y="210"/>
                  <a:pt x="0" y="216"/>
                </a:cubicBezTo>
                <a:close/>
              </a:path>
            </a:pathLst>
          </a:custGeom>
          <a:solidFill>
            <a:srgbClr val="FFFFFF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303" name="Freeform 33"/>
          <p:cNvSpPr>
            <a:spLocks/>
          </p:cNvSpPr>
          <p:nvPr/>
        </p:nvSpPr>
        <p:spPr bwMode="auto">
          <a:xfrm>
            <a:off x="3154363" y="4330700"/>
            <a:ext cx="766762" cy="1090613"/>
          </a:xfrm>
          <a:custGeom>
            <a:avLst/>
            <a:gdLst>
              <a:gd name="T0" fmla="*/ 2147483646 w 172"/>
              <a:gd name="T1" fmla="*/ 2147483646 h 210"/>
              <a:gd name="T2" fmla="*/ 2147483646 w 172"/>
              <a:gd name="T3" fmla="*/ 2147483646 h 210"/>
              <a:gd name="T4" fmla="*/ 2147483646 w 172"/>
              <a:gd name="T5" fmla="*/ 2147483646 h 210"/>
              <a:gd name="T6" fmla="*/ 2147483646 w 172"/>
              <a:gd name="T7" fmla="*/ 2147483646 h 210"/>
              <a:gd name="T8" fmla="*/ 2147483646 w 172"/>
              <a:gd name="T9" fmla="*/ 2147483646 h 210"/>
              <a:gd name="T10" fmla="*/ 2147483646 w 172"/>
              <a:gd name="T11" fmla="*/ 2147483646 h 210"/>
              <a:gd name="T12" fmla="*/ 2147483646 w 172"/>
              <a:gd name="T13" fmla="*/ 2147483646 h 210"/>
              <a:gd name="T14" fmla="*/ 2147483646 w 172"/>
              <a:gd name="T15" fmla="*/ 2147483646 h 210"/>
              <a:gd name="T16" fmla="*/ 2147483646 w 172"/>
              <a:gd name="T17" fmla="*/ 2147483646 h 210"/>
              <a:gd name="T18" fmla="*/ 2147483646 w 172"/>
              <a:gd name="T19" fmla="*/ 2147483646 h 210"/>
              <a:gd name="T20" fmla="*/ 2147483646 w 172"/>
              <a:gd name="T21" fmla="*/ 2147483646 h 210"/>
              <a:gd name="T22" fmla="*/ 2147483646 w 172"/>
              <a:gd name="T23" fmla="*/ 2147483646 h 210"/>
              <a:gd name="T24" fmla="*/ 2147483646 w 172"/>
              <a:gd name="T25" fmla="*/ 2147483646 h 210"/>
              <a:gd name="T26" fmla="*/ 2147483646 w 172"/>
              <a:gd name="T27" fmla="*/ 2147483646 h 210"/>
              <a:gd name="T28" fmla="*/ 2147483646 w 172"/>
              <a:gd name="T29" fmla="*/ 2147483646 h 210"/>
              <a:gd name="T30" fmla="*/ 2147483646 w 172"/>
              <a:gd name="T31" fmla="*/ 2147483646 h 210"/>
              <a:gd name="T32" fmla="*/ 2147483646 w 172"/>
              <a:gd name="T33" fmla="*/ 2147483646 h 210"/>
              <a:gd name="T34" fmla="*/ 2147483646 w 172"/>
              <a:gd name="T35" fmla="*/ 2147483646 h 210"/>
              <a:gd name="T36" fmla="*/ 2147483646 w 172"/>
              <a:gd name="T37" fmla="*/ 2147483646 h 210"/>
              <a:gd name="T38" fmla="*/ 2147483646 w 172"/>
              <a:gd name="T39" fmla="*/ 2147483646 h 210"/>
              <a:gd name="T40" fmla="*/ 2147483646 w 172"/>
              <a:gd name="T41" fmla="*/ 2147483646 h 21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72"/>
              <a:gd name="T64" fmla="*/ 0 h 210"/>
              <a:gd name="T65" fmla="*/ 172 w 172"/>
              <a:gd name="T66" fmla="*/ 210 h 21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72" h="210">
                <a:moveTo>
                  <a:pt x="6" y="191"/>
                </a:moveTo>
                <a:cubicBezTo>
                  <a:pt x="0" y="130"/>
                  <a:pt x="42" y="159"/>
                  <a:pt x="66" y="171"/>
                </a:cubicBezTo>
                <a:cubicBezTo>
                  <a:pt x="64" y="161"/>
                  <a:pt x="80" y="147"/>
                  <a:pt x="98" y="151"/>
                </a:cubicBezTo>
                <a:cubicBezTo>
                  <a:pt x="98" y="142"/>
                  <a:pt x="109" y="128"/>
                  <a:pt x="114" y="122"/>
                </a:cubicBezTo>
                <a:cubicBezTo>
                  <a:pt x="114" y="113"/>
                  <a:pt x="111" y="107"/>
                  <a:pt x="114" y="102"/>
                </a:cubicBezTo>
                <a:cubicBezTo>
                  <a:pt x="103" y="90"/>
                  <a:pt x="111" y="46"/>
                  <a:pt x="116" y="35"/>
                </a:cubicBezTo>
                <a:cubicBezTo>
                  <a:pt x="130" y="0"/>
                  <a:pt x="172" y="51"/>
                  <a:pt x="132" y="64"/>
                </a:cubicBezTo>
                <a:cubicBezTo>
                  <a:pt x="147" y="64"/>
                  <a:pt x="148" y="79"/>
                  <a:pt x="136" y="78"/>
                </a:cubicBezTo>
                <a:cubicBezTo>
                  <a:pt x="154" y="86"/>
                  <a:pt x="152" y="99"/>
                  <a:pt x="138" y="100"/>
                </a:cubicBezTo>
                <a:cubicBezTo>
                  <a:pt x="165" y="112"/>
                  <a:pt x="161" y="131"/>
                  <a:pt x="135" y="137"/>
                </a:cubicBezTo>
                <a:cubicBezTo>
                  <a:pt x="144" y="146"/>
                  <a:pt x="144" y="159"/>
                  <a:pt x="129" y="153"/>
                </a:cubicBezTo>
                <a:cubicBezTo>
                  <a:pt x="138" y="174"/>
                  <a:pt x="120" y="172"/>
                  <a:pt x="114" y="169"/>
                </a:cubicBezTo>
                <a:cubicBezTo>
                  <a:pt x="120" y="180"/>
                  <a:pt x="106" y="187"/>
                  <a:pt x="98" y="180"/>
                </a:cubicBezTo>
                <a:cubicBezTo>
                  <a:pt x="100" y="195"/>
                  <a:pt x="88" y="199"/>
                  <a:pt x="85" y="186"/>
                </a:cubicBezTo>
                <a:cubicBezTo>
                  <a:pt x="83" y="200"/>
                  <a:pt x="66" y="208"/>
                  <a:pt x="66" y="189"/>
                </a:cubicBezTo>
                <a:cubicBezTo>
                  <a:pt x="65" y="204"/>
                  <a:pt x="47" y="200"/>
                  <a:pt x="48" y="186"/>
                </a:cubicBezTo>
                <a:cubicBezTo>
                  <a:pt x="48" y="186"/>
                  <a:pt x="48" y="196"/>
                  <a:pt x="38" y="196"/>
                </a:cubicBezTo>
                <a:cubicBezTo>
                  <a:pt x="33" y="196"/>
                  <a:pt x="27" y="190"/>
                  <a:pt x="29" y="182"/>
                </a:cubicBezTo>
                <a:cubicBezTo>
                  <a:pt x="27" y="191"/>
                  <a:pt x="37" y="205"/>
                  <a:pt x="32" y="208"/>
                </a:cubicBezTo>
                <a:cubicBezTo>
                  <a:pt x="28" y="210"/>
                  <a:pt x="16" y="208"/>
                  <a:pt x="16" y="208"/>
                </a:cubicBezTo>
                <a:cubicBezTo>
                  <a:pt x="15" y="208"/>
                  <a:pt x="12" y="209"/>
                  <a:pt x="6" y="191"/>
                </a:cubicBezTo>
                <a:close/>
              </a:path>
            </a:pathLst>
          </a:custGeom>
          <a:solidFill>
            <a:srgbClr val="D3DA57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304" name="Freeform 34"/>
          <p:cNvSpPr>
            <a:spLocks/>
          </p:cNvSpPr>
          <p:nvPr/>
        </p:nvSpPr>
        <p:spPr bwMode="auto">
          <a:xfrm>
            <a:off x="2584450" y="4625975"/>
            <a:ext cx="525463" cy="635000"/>
          </a:xfrm>
          <a:custGeom>
            <a:avLst/>
            <a:gdLst>
              <a:gd name="T0" fmla="*/ 2147483646 w 118"/>
              <a:gd name="T1" fmla="*/ 2147483646 h 122"/>
              <a:gd name="T2" fmla="*/ 2147483646 w 118"/>
              <a:gd name="T3" fmla="*/ 2147483646 h 122"/>
              <a:gd name="T4" fmla="*/ 2147483646 w 118"/>
              <a:gd name="T5" fmla="*/ 2147483646 h 122"/>
              <a:gd name="T6" fmla="*/ 2147483646 w 118"/>
              <a:gd name="T7" fmla="*/ 2147483646 h 122"/>
              <a:gd name="T8" fmla="*/ 2147483646 w 118"/>
              <a:gd name="T9" fmla="*/ 2147483646 h 122"/>
              <a:gd name="T10" fmla="*/ 2147483646 w 118"/>
              <a:gd name="T11" fmla="*/ 2147483646 h 122"/>
              <a:gd name="T12" fmla="*/ 2147483646 w 118"/>
              <a:gd name="T13" fmla="*/ 2147483646 h 122"/>
              <a:gd name="T14" fmla="*/ 2147483646 w 118"/>
              <a:gd name="T15" fmla="*/ 2147483646 h 122"/>
              <a:gd name="T16" fmla="*/ 2147483646 w 118"/>
              <a:gd name="T17" fmla="*/ 2147483646 h 122"/>
              <a:gd name="T18" fmla="*/ 2147483646 w 118"/>
              <a:gd name="T19" fmla="*/ 2147483646 h 122"/>
              <a:gd name="T20" fmla="*/ 2147483646 w 118"/>
              <a:gd name="T21" fmla="*/ 2147483646 h 122"/>
              <a:gd name="T22" fmla="*/ 2147483646 w 118"/>
              <a:gd name="T23" fmla="*/ 2147483646 h 122"/>
              <a:gd name="T24" fmla="*/ 2147483646 w 118"/>
              <a:gd name="T25" fmla="*/ 2147483646 h 122"/>
              <a:gd name="T26" fmla="*/ 2147483646 w 118"/>
              <a:gd name="T27" fmla="*/ 2147483646 h 122"/>
              <a:gd name="T28" fmla="*/ 2147483646 w 118"/>
              <a:gd name="T29" fmla="*/ 2147483646 h 122"/>
              <a:gd name="T30" fmla="*/ 2147483646 w 118"/>
              <a:gd name="T31" fmla="*/ 2147483646 h 12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18"/>
              <a:gd name="T49" fmla="*/ 0 h 122"/>
              <a:gd name="T50" fmla="*/ 118 w 118"/>
              <a:gd name="T51" fmla="*/ 122 h 12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18" h="122">
                <a:moveTo>
                  <a:pt x="57" y="68"/>
                </a:moveTo>
                <a:cubicBezTo>
                  <a:pt x="70" y="50"/>
                  <a:pt x="56" y="42"/>
                  <a:pt x="44" y="54"/>
                </a:cubicBezTo>
                <a:cubicBezTo>
                  <a:pt x="53" y="44"/>
                  <a:pt x="46" y="33"/>
                  <a:pt x="36" y="40"/>
                </a:cubicBezTo>
                <a:cubicBezTo>
                  <a:pt x="45" y="34"/>
                  <a:pt x="42" y="18"/>
                  <a:pt x="29" y="25"/>
                </a:cubicBezTo>
                <a:cubicBezTo>
                  <a:pt x="44" y="14"/>
                  <a:pt x="15" y="0"/>
                  <a:pt x="6" y="23"/>
                </a:cubicBezTo>
                <a:cubicBezTo>
                  <a:pt x="0" y="37"/>
                  <a:pt x="12" y="41"/>
                  <a:pt x="15" y="41"/>
                </a:cubicBezTo>
                <a:cubicBezTo>
                  <a:pt x="8" y="48"/>
                  <a:pt x="5" y="64"/>
                  <a:pt x="24" y="70"/>
                </a:cubicBezTo>
                <a:cubicBezTo>
                  <a:pt x="3" y="116"/>
                  <a:pt x="84" y="122"/>
                  <a:pt x="84" y="79"/>
                </a:cubicBezTo>
                <a:cubicBezTo>
                  <a:pt x="84" y="77"/>
                  <a:pt x="68" y="79"/>
                  <a:pt x="61" y="84"/>
                </a:cubicBezTo>
                <a:cubicBezTo>
                  <a:pt x="53" y="89"/>
                  <a:pt x="68" y="76"/>
                  <a:pt x="85" y="79"/>
                </a:cubicBezTo>
                <a:cubicBezTo>
                  <a:pt x="102" y="81"/>
                  <a:pt x="108" y="76"/>
                  <a:pt x="110" y="74"/>
                </a:cubicBezTo>
                <a:cubicBezTo>
                  <a:pt x="112" y="73"/>
                  <a:pt x="116" y="68"/>
                  <a:pt x="118" y="63"/>
                </a:cubicBezTo>
                <a:cubicBezTo>
                  <a:pt x="108" y="66"/>
                  <a:pt x="107" y="67"/>
                  <a:pt x="102" y="68"/>
                </a:cubicBezTo>
                <a:cubicBezTo>
                  <a:pt x="98" y="68"/>
                  <a:pt x="88" y="72"/>
                  <a:pt x="84" y="66"/>
                </a:cubicBezTo>
                <a:cubicBezTo>
                  <a:pt x="80" y="61"/>
                  <a:pt x="79" y="58"/>
                  <a:pt x="72" y="57"/>
                </a:cubicBezTo>
                <a:cubicBezTo>
                  <a:pt x="65" y="57"/>
                  <a:pt x="62" y="60"/>
                  <a:pt x="57" y="68"/>
                </a:cubicBezTo>
                <a:close/>
              </a:path>
            </a:pathLst>
          </a:custGeom>
          <a:solidFill>
            <a:srgbClr val="D3DA57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305" name="Freeform 35"/>
          <p:cNvSpPr>
            <a:spLocks/>
          </p:cNvSpPr>
          <p:nvPr/>
        </p:nvSpPr>
        <p:spPr bwMode="auto">
          <a:xfrm>
            <a:off x="3462338" y="4149725"/>
            <a:ext cx="214312" cy="492125"/>
          </a:xfrm>
          <a:custGeom>
            <a:avLst/>
            <a:gdLst>
              <a:gd name="T0" fmla="*/ 2147483646 w 48"/>
              <a:gd name="T1" fmla="*/ 2147483646 h 95"/>
              <a:gd name="T2" fmla="*/ 2147483646 w 48"/>
              <a:gd name="T3" fmla="*/ 2147483646 h 95"/>
              <a:gd name="T4" fmla="*/ 2147483646 w 48"/>
              <a:gd name="T5" fmla="*/ 2147483646 h 95"/>
              <a:gd name="T6" fmla="*/ 2147483646 w 48"/>
              <a:gd name="T7" fmla="*/ 2147483646 h 95"/>
              <a:gd name="T8" fmla="*/ 2147483646 w 48"/>
              <a:gd name="T9" fmla="*/ 2147483646 h 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"/>
              <a:gd name="T16" fmla="*/ 0 h 95"/>
              <a:gd name="T17" fmla="*/ 48 w 48"/>
              <a:gd name="T18" fmla="*/ 95 h 9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" h="95">
                <a:moveTo>
                  <a:pt x="14" y="12"/>
                </a:moveTo>
                <a:cubicBezTo>
                  <a:pt x="5" y="17"/>
                  <a:pt x="8" y="29"/>
                  <a:pt x="11" y="48"/>
                </a:cubicBezTo>
                <a:cubicBezTo>
                  <a:pt x="13" y="68"/>
                  <a:pt x="0" y="60"/>
                  <a:pt x="8" y="76"/>
                </a:cubicBezTo>
                <a:cubicBezTo>
                  <a:pt x="17" y="95"/>
                  <a:pt x="48" y="70"/>
                  <a:pt x="43" y="31"/>
                </a:cubicBezTo>
                <a:cubicBezTo>
                  <a:pt x="41" y="16"/>
                  <a:pt x="22" y="0"/>
                  <a:pt x="14" y="12"/>
                </a:cubicBezTo>
                <a:close/>
              </a:path>
            </a:pathLst>
          </a:custGeom>
          <a:solidFill>
            <a:srgbClr val="B75A91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306" name="Freeform 36"/>
          <p:cNvSpPr>
            <a:spLocks/>
          </p:cNvSpPr>
          <p:nvPr/>
        </p:nvSpPr>
        <p:spPr bwMode="auto">
          <a:xfrm>
            <a:off x="2481263" y="3394075"/>
            <a:ext cx="95250" cy="454025"/>
          </a:xfrm>
          <a:custGeom>
            <a:avLst/>
            <a:gdLst>
              <a:gd name="T0" fmla="*/ 0 w 21"/>
              <a:gd name="T1" fmla="*/ 0 h 87"/>
              <a:gd name="T2" fmla="*/ 2147483646 w 21"/>
              <a:gd name="T3" fmla="*/ 2147483646 h 87"/>
              <a:gd name="T4" fmla="*/ 0 60000 65536"/>
              <a:gd name="T5" fmla="*/ 0 60000 65536"/>
              <a:gd name="T6" fmla="*/ 0 w 21"/>
              <a:gd name="T7" fmla="*/ 0 h 87"/>
              <a:gd name="T8" fmla="*/ 21 w 21"/>
              <a:gd name="T9" fmla="*/ 87 h 8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1" h="87">
                <a:moveTo>
                  <a:pt x="0" y="0"/>
                </a:moveTo>
                <a:cubicBezTo>
                  <a:pt x="0" y="21"/>
                  <a:pt x="13" y="70"/>
                  <a:pt x="21" y="87"/>
                </a:cubicBezTo>
              </a:path>
            </a:pathLst>
          </a:custGeom>
          <a:noFill/>
          <a:ln w="0">
            <a:solidFill>
              <a:srgbClr val="242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07" name="Freeform 37"/>
          <p:cNvSpPr>
            <a:spLocks/>
          </p:cNvSpPr>
          <p:nvPr/>
        </p:nvSpPr>
        <p:spPr bwMode="auto">
          <a:xfrm>
            <a:off x="3941763" y="3468688"/>
            <a:ext cx="53975" cy="425450"/>
          </a:xfrm>
          <a:custGeom>
            <a:avLst/>
            <a:gdLst>
              <a:gd name="T0" fmla="*/ 2147483646 w 12"/>
              <a:gd name="T1" fmla="*/ 0 h 82"/>
              <a:gd name="T2" fmla="*/ 2147483646 w 12"/>
              <a:gd name="T3" fmla="*/ 2147483646 h 82"/>
              <a:gd name="T4" fmla="*/ 0 60000 65536"/>
              <a:gd name="T5" fmla="*/ 0 60000 65536"/>
              <a:gd name="T6" fmla="*/ 0 w 12"/>
              <a:gd name="T7" fmla="*/ 0 h 82"/>
              <a:gd name="T8" fmla="*/ 12 w 12"/>
              <a:gd name="T9" fmla="*/ 82 h 8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" h="82">
                <a:moveTo>
                  <a:pt x="12" y="0"/>
                </a:moveTo>
                <a:cubicBezTo>
                  <a:pt x="0" y="27"/>
                  <a:pt x="9" y="54"/>
                  <a:pt x="2" y="82"/>
                </a:cubicBezTo>
              </a:path>
            </a:pathLst>
          </a:custGeom>
          <a:noFill/>
          <a:ln w="0">
            <a:solidFill>
              <a:srgbClr val="242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08" name="Freeform 38"/>
          <p:cNvSpPr>
            <a:spLocks noEditPoints="1"/>
          </p:cNvSpPr>
          <p:nvPr/>
        </p:nvSpPr>
        <p:spPr bwMode="auto">
          <a:xfrm>
            <a:off x="3186113" y="5503863"/>
            <a:ext cx="115887" cy="768350"/>
          </a:xfrm>
          <a:custGeom>
            <a:avLst/>
            <a:gdLst>
              <a:gd name="T0" fmla="*/ 2147483646 w 26"/>
              <a:gd name="T1" fmla="*/ 0 h 148"/>
              <a:gd name="T2" fmla="*/ 2147483646 w 26"/>
              <a:gd name="T3" fmla="*/ 2147483646 h 148"/>
              <a:gd name="T4" fmla="*/ 2147483646 w 26"/>
              <a:gd name="T5" fmla="*/ 2147483646 h 148"/>
              <a:gd name="T6" fmla="*/ 0 w 26"/>
              <a:gd name="T7" fmla="*/ 2147483646 h 148"/>
              <a:gd name="T8" fmla="*/ 0 60000 65536"/>
              <a:gd name="T9" fmla="*/ 0 60000 65536"/>
              <a:gd name="T10" fmla="*/ 0 60000 65536"/>
              <a:gd name="T11" fmla="*/ 0 60000 65536"/>
              <a:gd name="T12" fmla="*/ 0 w 26"/>
              <a:gd name="T13" fmla="*/ 0 h 148"/>
              <a:gd name="T14" fmla="*/ 26 w 26"/>
              <a:gd name="T15" fmla="*/ 148 h 1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" h="148">
                <a:moveTo>
                  <a:pt x="6" y="0"/>
                </a:moveTo>
                <a:cubicBezTo>
                  <a:pt x="6" y="38"/>
                  <a:pt x="13" y="115"/>
                  <a:pt x="26" y="147"/>
                </a:cubicBezTo>
                <a:moveTo>
                  <a:pt x="12" y="86"/>
                </a:moveTo>
                <a:cubicBezTo>
                  <a:pt x="14" y="105"/>
                  <a:pt x="5" y="128"/>
                  <a:pt x="0" y="148"/>
                </a:cubicBezTo>
              </a:path>
            </a:pathLst>
          </a:custGeom>
          <a:noFill/>
          <a:ln w="0">
            <a:solidFill>
              <a:srgbClr val="242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09" name="Freeform 39"/>
          <p:cNvSpPr>
            <a:spLocks/>
          </p:cNvSpPr>
          <p:nvPr/>
        </p:nvSpPr>
        <p:spPr bwMode="auto">
          <a:xfrm>
            <a:off x="3095625" y="5368925"/>
            <a:ext cx="273050" cy="134938"/>
          </a:xfrm>
          <a:custGeom>
            <a:avLst/>
            <a:gdLst>
              <a:gd name="T0" fmla="*/ 0 w 61"/>
              <a:gd name="T1" fmla="*/ 2147483646 h 26"/>
              <a:gd name="T2" fmla="*/ 2147483646 w 61"/>
              <a:gd name="T3" fmla="*/ 2147483646 h 26"/>
              <a:gd name="T4" fmla="*/ 2147483646 w 61"/>
              <a:gd name="T5" fmla="*/ 0 h 26"/>
              <a:gd name="T6" fmla="*/ 0 60000 65536"/>
              <a:gd name="T7" fmla="*/ 0 60000 65536"/>
              <a:gd name="T8" fmla="*/ 0 60000 65536"/>
              <a:gd name="T9" fmla="*/ 0 w 61"/>
              <a:gd name="T10" fmla="*/ 0 h 26"/>
              <a:gd name="T11" fmla="*/ 61 w 61"/>
              <a:gd name="T12" fmla="*/ 26 h 2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1" h="26">
                <a:moveTo>
                  <a:pt x="0" y="5"/>
                </a:moveTo>
                <a:cubicBezTo>
                  <a:pt x="8" y="8"/>
                  <a:pt x="26" y="21"/>
                  <a:pt x="26" y="26"/>
                </a:cubicBezTo>
                <a:cubicBezTo>
                  <a:pt x="34" y="26"/>
                  <a:pt x="55" y="6"/>
                  <a:pt x="61" y="0"/>
                </a:cubicBezTo>
              </a:path>
            </a:pathLst>
          </a:custGeom>
          <a:noFill/>
          <a:ln w="0">
            <a:solidFill>
              <a:srgbClr val="242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10" name="Freeform 40"/>
          <p:cNvSpPr>
            <a:spLocks/>
          </p:cNvSpPr>
          <p:nvPr/>
        </p:nvSpPr>
        <p:spPr bwMode="auto">
          <a:xfrm>
            <a:off x="3124200" y="3384550"/>
            <a:ext cx="131763" cy="255588"/>
          </a:xfrm>
          <a:custGeom>
            <a:avLst/>
            <a:gdLst>
              <a:gd name="T0" fmla="*/ 2147483646 w 30"/>
              <a:gd name="T1" fmla="*/ 2147483646 h 49"/>
              <a:gd name="T2" fmla="*/ 2147483646 w 30"/>
              <a:gd name="T3" fmla="*/ 2147483646 h 49"/>
              <a:gd name="T4" fmla="*/ 2147483646 w 30"/>
              <a:gd name="T5" fmla="*/ 2147483646 h 49"/>
              <a:gd name="T6" fmla="*/ 2147483646 w 30"/>
              <a:gd name="T7" fmla="*/ 2147483646 h 49"/>
              <a:gd name="T8" fmla="*/ 2147483646 w 30"/>
              <a:gd name="T9" fmla="*/ 2147483646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49"/>
              <a:gd name="T17" fmla="*/ 30 w 30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49">
                <a:moveTo>
                  <a:pt x="1" y="49"/>
                </a:moveTo>
                <a:cubicBezTo>
                  <a:pt x="5" y="48"/>
                  <a:pt x="8" y="42"/>
                  <a:pt x="5" y="37"/>
                </a:cubicBezTo>
                <a:cubicBezTo>
                  <a:pt x="2" y="33"/>
                  <a:pt x="0" y="28"/>
                  <a:pt x="4" y="24"/>
                </a:cubicBezTo>
                <a:cubicBezTo>
                  <a:pt x="9" y="18"/>
                  <a:pt x="15" y="22"/>
                  <a:pt x="19" y="8"/>
                </a:cubicBezTo>
                <a:cubicBezTo>
                  <a:pt x="22" y="0"/>
                  <a:pt x="26" y="1"/>
                  <a:pt x="30" y="2"/>
                </a:cubicBezTo>
              </a:path>
            </a:pathLst>
          </a:custGeom>
          <a:noFill/>
          <a:ln w="0">
            <a:solidFill>
              <a:srgbClr val="242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11" name="Freeform 41"/>
          <p:cNvSpPr>
            <a:spLocks/>
          </p:cNvSpPr>
          <p:nvPr/>
        </p:nvSpPr>
        <p:spPr bwMode="auto">
          <a:xfrm>
            <a:off x="3359150" y="3432175"/>
            <a:ext cx="107950" cy="41275"/>
          </a:xfrm>
          <a:custGeom>
            <a:avLst/>
            <a:gdLst>
              <a:gd name="T0" fmla="*/ 0 w 24"/>
              <a:gd name="T1" fmla="*/ 0 h 8"/>
              <a:gd name="T2" fmla="*/ 2147483646 w 24"/>
              <a:gd name="T3" fmla="*/ 2147483646 h 8"/>
              <a:gd name="T4" fmla="*/ 0 60000 65536"/>
              <a:gd name="T5" fmla="*/ 0 60000 65536"/>
              <a:gd name="T6" fmla="*/ 0 w 24"/>
              <a:gd name="T7" fmla="*/ 0 h 8"/>
              <a:gd name="T8" fmla="*/ 24 w 24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" h="8">
                <a:moveTo>
                  <a:pt x="0" y="0"/>
                </a:moveTo>
                <a:cubicBezTo>
                  <a:pt x="5" y="7"/>
                  <a:pt x="17" y="8"/>
                  <a:pt x="24" y="6"/>
                </a:cubicBezTo>
              </a:path>
            </a:pathLst>
          </a:custGeom>
          <a:noFill/>
          <a:ln w="0">
            <a:solidFill>
              <a:srgbClr val="242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12" name="Freeform 42"/>
          <p:cNvSpPr>
            <a:spLocks/>
          </p:cNvSpPr>
          <p:nvPr/>
        </p:nvSpPr>
        <p:spPr bwMode="auto">
          <a:xfrm>
            <a:off x="3248025" y="3011488"/>
            <a:ext cx="547688" cy="473075"/>
          </a:xfrm>
          <a:custGeom>
            <a:avLst/>
            <a:gdLst>
              <a:gd name="T0" fmla="*/ 2147483646 w 123"/>
              <a:gd name="T1" fmla="*/ 2147483646 h 91"/>
              <a:gd name="T2" fmla="*/ 2147483646 w 123"/>
              <a:gd name="T3" fmla="*/ 2147483646 h 91"/>
              <a:gd name="T4" fmla="*/ 2147483646 w 123"/>
              <a:gd name="T5" fmla="*/ 2147483646 h 91"/>
              <a:gd name="T6" fmla="*/ 2147483646 w 123"/>
              <a:gd name="T7" fmla="*/ 2147483646 h 91"/>
              <a:gd name="T8" fmla="*/ 2147483646 w 123"/>
              <a:gd name="T9" fmla="*/ 2147483646 h 91"/>
              <a:gd name="T10" fmla="*/ 2147483646 w 123"/>
              <a:gd name="T11" fmla="*/ 2147483646 h 91"/>
              <a:gd name="T12" fmla="*/ 2147483646 w 123"/>
              <a:gd name="T13" fmla="*/ 2147483646 h 91"/>
              <a:gd name="T14" fmla="*/ 2147483646 w 123"/>
              <a:gd name="T15" fmla="*/ 2147483646 h 91"/>
              <a:gd name="T16" fmla="*/ 2147483646 w 123"/>
              <a:gd name="T17" fmla="*/ 2147483646 h 91"/>
              <a:gd name="T18" fmla="*/ 2147483646 w 123"/>
              <a:gd name="T19" fmla="*/ 2147483646 h 91"/>
              <a:gd name="T20" fmla="*/ 2147483646 w 123"/>
              <a:gd name="T21" fmla="*/ 2147483646 h 91"/>
              <a:gd name="T22" fmla="*/ 2147483646 w 123"/>
              <a:gd name="T23" fmla="*/ 2147483646 h 91"/>
              <a:gd name="T24" fmla="*/ 2147483646 w 123"/>
              <a:gd name="T25" fmla="*/ 2147483646 h 91"/>
              <a:gd name="T26" fmla="*/ 2147483646 w 123"/>
              <a:gd name="T27" fmla="*/ 2147483646 h 91"/>
              <a:gd name="T28" fmla="*/ 2147483646 w 123"/>
              <a:gd name="T29" fmla="*/ 2147483646 h 91"/>
              <a:gd name="T30" fmla="*/ 2147483646 w 123"/>
              <a:gd name="T31" fmla="*/ 2147483646 h 91"/>
              <a:gd name="T32" fmla="*/ 2147483646 w 123"/>
              <a:gd name="T33" fmla="*/ 2147483646 h 91"/>
              <a:gd name="T34" fmla="*/ 2147483646 w 123"/>
              <a:gd name="T35" fmla="*/ 2147483646 h 91"/>
              <a:gd name="T36" fmla="*/ 2147483646 w 123"/>
              <a:gd name="T37" fmla="*/ 2147483646 h 91"/>
              <a:gd name="T38" fmla="*/ 2147483646 w 123"/>
              <a:gd name="T39" fmla="*/ 2147483646 h 91"/>
              <a:gd name="T40" fmla="*/ 2147483646 w 123"/>
              <a:gd name="T41" fmla="*/ 2147483646 h 91"/>
              <a:gd name="T42" fmla="*/ 2147483646 w 123"/>
              <a:gd name="T43" fmla="*/ 2147483646 h 91"/>
              <a:gd name="T44" fmla="*/ 2147483646 w 123"/>
              <a:gd name="T45" fmla="*/ 2147483646 h 91"/>
              <a:gd name="T46" fmla="*/ 2147483646 w 123"/>
              <a:gd name="T47" fmla="*/ 2147483646 h 9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23"/>
              <a:gd name="T73" fmla="*/ 0 h 91"/>
              <a:gd name="T74" fmla="*/ 123 w 123"/>
              <a:gd name="T75" fmla="*/ 91 h 91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23" h="91">
                <a:moveTo>
                  <a:pt x="8" y="29"/>
                </a:moveTo>
                <a:cubicBezTo>
                  <a:pt x="14" y="33"/>
                  <a:pt x="20" y="39"/>
                  <a:pt x="17" y="50"/>
                </a:cubicBezTo>
                <a:cubicBezTo>
                  <a:pt x="10" y="66"/>
                  <a:pt x="0" y="72"/>
                  <a:pt x="3" y="85"/>
                </a:cubicBezTo>
                <a:cubicBezTo>
                  <a:pt x="8" y="88"/>
                  <a:pt x="19" y="91"/>
                  <a:pt x="21" y="87"/>
                </a:cubicBezTo>
                <a:cubicBezTo>
                  <a:pt x="23" y="82"/>
                  <a:pt x="31" y="60"/>
                  <a:pt x="43" y="50"/>
                </a:cubicBezTo>
                <a:cubicBezTo>
                  <a:pt x="55" y="39"/>
                  <a:pt x="70" y="18"/>
                  <a:pt x="98" y="31"/>
                </a:cubicBezTo>
                <a:cubicBezTo>
                  <a:pt x="104" y="34"/>
                  <a:pt x="98" y="52"/>
                  <a:pt x="98" y="55"/>
                </a:cubicBezTo>
                <a:cubicBezTo>
                  <a:pt x="101" y="45"/>
                  <a:pt x="106" y="45"/>
                  <a:pt x="109" y="49"/>
                </a:cubicBezTo>
                <a:cubicBezTo>
                  <a:pt x="112" y="52"/>
                  <a:pt x="113" y="64"/>
                  <a:pt x="116" y="70"/>
                </a:cubicBezTo>
                <a:cubicBezTo>
                  <a:pt x="118" y="62"/>
                  <a:pt x="118" y="64"/>
                  <a:pt x="119" y="62"/>
                </a:cubicBezTo>
                <a:cubicBezTo>
                  <a:pt x="119" y="61"/>
                  <a:pt x="116" y="56"/>
                  <a:pt x="114" y="50"/>
                </a:cubicBezTo>
                <a:cubicBezTo>
                  <a:pt x="112" y="44"/>
                  <a:pt x="110" y="37"/>
                  <a:pt x="110" y="35"/>
                </a:cubicBezTo>
                <a:cubicBezTo>
                  <a:pt x="117" y="38"/>
                  <a:pt x="121" y="41"/>
                  <a:pt x="122" y="40"/>
                </a:cubicBezTo>
                <a:cubicBezTo>
                  <a:pt x="122" y="39"/>
                  <a:pt x="123" y="36"/>
                  <a:pt x="121" y="31"/>
                </a:cubicBezTo>
                <a:cubicBezTo>
                  <a:pt x="116" y="31"/>
                  <a:pt x="97" y="22"/>
                  <a:pt x="94" y="19"/>
                </a:cubicBezTo>
                <a:cubicBezTo>
                  <a:pt x="105" y="16"/>
                  <a:pt x="109" y="15"/>
                  <a:pt x="117" y="18"/>
                </a:cubicBezTo>
                <a:lnTo>
                  <a:pt x="115" y="14"/>
                </a:lnTo>
                <a:cubicBezTo>
                  <a:pt x="104" y="10"/>
                  <a:pt x="89" y="16"/>
                  <a:pt x="74" y="19"/>
                </a:cubicBezTo>
                <a:cubicBezTo>
                  <a:pt x="80" y="7"/>
                  <a:pt x="93" y="9"/>
                  <a:pt x="104" y="3"/>
                </a:cubicBezTo>
                <a:cubicBezTo>
                  <a:pt x="102" y="2"/>
                  <a:pt x="101" y="1"/>
                  <a:pt x="98" y="1"/>
                </a:cubicBezTo>
                <a:cubicBezTo>
                  <a:pt x="96" y="0"/>
                  <a:pt x="79" y="5"/>
                  <a:pt x="68" y="15"/>
                </a:cubicBezTo>
                <a:cubicBezTo>
                  <a:pt x="56" y="25"/>
                  <a:pt x="47" y="36"/>
                  <a:pt x="36" y="33"/>
                </a:cubicBezTo>
                <a:cubicBezTo>
                  <a:pt x="31" y="32"/>
                  <a:pt x="18" y="12"/>
                  <a:pt x="15" y="16"/>
                </a:cubicBezTo>
                <a:cubicBezTo>
                  <a:pt x="11" y="19"/>
                  <a:pt x="10" y="21"/>
                  <a:pt x="8" y="29"/>
                </a:cubicBezTo>
                <a:close/>
              </a:path>
            </a:pathLst>
          </a:custGeom>
          <a:solidFill>
            <a:srgbClr val="EB3D00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313" name="Freeform 43"/>
          <p:cNvSpPr>
            <a:spLocks/>
          </p:cNvSpPr>
          <p:nvPr/>
        </p:nvSpPr>
        <p:spPr bwMode="auto">
          <a:xfrm>
            <a:off x="3168650" y="3027363"/>
            <a:ext cx="47625" cy="77787"/>
          </a:xfrm>
          <a:custGeom>
            <a:avLst/>
            <a:gdLst>
              <a:gd name="T0" fmla="*/ 2147483646 w 11"/>
              <a:gd name="T1" fmla="*/ 0 h 15"/>
              <a:gd name="T2" fmla="*/ 2147483646 w 11"/>
              <a:gd name="T3" fmla="*/ 2147483646 h 15"/>
              <a:gd name="T4" fmla="*/ 2147483646 w 11"/>
              <a:gd name="T5" fmla="*/ 2147483646 h 15"/>
              <a:gd name="T6" fmla="*/ 0 w 11"/>
              <a:gd name="T7" fmla="*/ 2147483646 h 15"/>
              <a:gd name="T8" fmla="*/ 2147483646 w 11"/>
              <a:gd name="T9" fmla="*/ 0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"/>
              <a:gd name="T16" fmla="*/ 0 h 15"/>
              <a:gd name="T17" fmla="*/ 11 w 11"/>
              <a:gd name="T18" fmla="*/ 15 h 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" h="15">
                <a:moveTo>
                  <a:pt x="6" y="0"/>
                </a:moveTo>
                <a:lnTo>
                  <a:pt x="11" y="1"/>
                </a:lnTo>
                <a:cubicBezTo>
                  <a:pt x="10" y="6"/>
                  <a:pt x="8" y="10"/>
                  <a:pt x="6" y="15"/>
                </a:cubicBezTo>
                <a:lnTo>
                  <a:pt x="0" y="11"/>
                </a:lnTo>
                <a:cubicBezTo>
                  <a:pt x="2" y="6"/>
                  <a:pt x="4" y="4"/>
                  <a:pt x="6" y="0"/>
                </a:cubicBezTo>
                <a:close/>
              </a:path>
            </a:pathLst>
          </a:custGeom>
          <a:solidFill>
            <a:srgbClr val="EB3D00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314" name="Freeform 44"/>
          <p:cNvSpPr>
            <a:spLocks/>
          </p:cNvSpPr>
          <p:nvPr/>
        </p:nvSpPr>
        <p:spPr bwMode="auto">
          <a:xfrm>
            <a:off x="2927350" y="5076825"/>
            <a:ext cx="44450" cy="115888"/>
          </a:xfrm>
          <a:custGeom>
            <a:avLst/>
            <a:gdLst>
              <a:gd name="T0" fmla="*/ 2147483646 w 10"/>
              <a:gd name="T1" fmla="*/ 2147483646 h 22"/>
              <a:gd name="T2" fmla="*/ 2147483646 w 10"/>
              <a:gd name="T3" fmla="*/ 2147483646 h 22"/>
              <a:gd name="T4" fmla="*/ 2147483646 w 10"/>
              <a:gd name="T5" fmla="*/ 2147483646 h 22"/>
              <a:gd name="T6" fmla="*/ 0 w 10"/>
              <a:gd name="T7" fmla="*/ 2147483646 h 22"/>
              <a:gd name="T8" fmla="*/ 2147483646 w 10"/>
              <a:gd name="T9" fmla="*/ 2147483646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22"/>
              <a:gd name="T17" fmla="*/ 10 w 10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22">
                <a:moveTo>
                  <a:pt x="4" y="1"/>
                </a:moveTo>
                <a:cubicBezTo>
                  <a:pt x="6" y="1"/>
                  <a:pt x="10" y="4"/>
                  <a:pt x="6" y="8"/>
                </a:cubicBezTo>
                <a:cubicBezTo>
                  <a:pt x="2" y="12"/>
                  <a:pt x="0" y="22"/>
                  <a:pt x="1" y="17"/>
                </a:cubicBezTo>
                <a:cubicBezTo>
                  <a:pt x="1" y="13"/>
                  <a:pt x="1" y="9"/>
                  <a:pt x="0" y="6"/>
                </a:cubicBezTo>
                <a:cubicBezTo>
                  <a:pt x="0" y="3"/>
                  <a:pt x="1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315" name="Freeform 45"/>
          <p:cNvSpPr>
            <a:spLocks/>
          </p:cNvSpPr>
          <p:nvPr/>
        </p:nvSpPr>
        <p:spPr bwMode="auto">
          <a:xfrm>
            <a:off x="3968750" y="2943225"/>
            <a:ext cx="258763" cy="1206500"/>
          </a:xfrm>
          <a:custGeom>
            <a:avLst/>
            <a:gdLst>
              <a:gd name="T0" fmla="*/ 0 w 58"/>
              <a:gd name="T1" fmla="*/ 0 h 232"/>
              <a:gd name="T2" fmla="*/ 2147483646 w 58"/>
              <a:gd name="T3" fmla="*/ 2147483646 h 232"/>
              <a:gd name="T4" fmla="*/ 2147483646 w 58"/>
              <a:gd name="T5" fmla="*/ 2147483646 h 232"/>
              <a:gd name="T6" fmla="*/ 2147483646 w 58"/>
              <a:gd name="T7" fmla="*/ 2147483646 h 232"/>
              <a:gd name="T8" fmla="*/ 2147483646 w 58"/>
              <a:gd name="T9" fmla="*/ 2147483646 h 232"/>
              <a:gd name="T10" fmla="*/ 2147483646 w 58"/>
              <a:gd name="T11" fmla="*/ 2147483646 h 232"/>
              <a:gd name="T12" fmla="*/ 2147483646 w 58"/>
              <a:gd name="T13" fmla="*/ 2147483646 h 232"/>
              <a:gd name="T14" fmla="*/ 2147483646 w 58"/>
              <a:gd name="T15" fmla="*/ 2147483646 h 232"/>
              <a:gd name="T16" fmla="*/ 0 w 58"/>
              <a:gd name="T17" fmla="*/ 0 h 23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8"/>
              <a:gd name="T28" fmla="*/ 0 h 232"/>
              <a:gd name="T29" fmla="*/ 58 w 58"/>
              <a:gd name="T30" fmla="*/ 232 h 23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8" h="232">
                <a:moveTo>
                  <a:pt x="0" y="0"/>
                </a:moveTo>
                <a:cubicBezTo>
                  <a:pt x="12" y="12"/>
                  <a:pt x="22" y="35"/>
                  <a:pt x="27" y="48"/>
                </a:cubicBezTo>
                <a:cubicBezTo>
                  <a:pt x="34" y="69"/>
                  <a:pt x="38" y="105"/>
                  <a:pt x="37" y="131"/>
                </a:cubicBezTo>
                <a:cubicBezTo>
                  <a:pt x="35" y="160"/>
                  <a:pt x="38" y="174"/>
                  <a:pt x="34" y="199"/>
                </a:cubicBezTo>
                <a:cubicBezTo>
                  <a:pt x="32" y="214"/>
                  <a:pt x="39" y="224"/>
                  <a:pt x="46" y="232"/>
                </a:cubicBezTo>
                <a:cubicBezTo>
                  <a:pt x="54" y="222"/>
                  <a:pt x="56" y="215"/>
                  <a:pt x="58" y="202"/>
                </a:cubicBezTo>
                <a:cubicBezTo>
                  <a:pt x="57" y="194"/>
                  <a:pt x="57" y="187"/>
                  <a:pt x="57" y="179"/>
                </a:cubicBezTo>
                <a:cubicBezTo>
                  <a:pt x="56" y="122"/>
                  <a:pt x="56" y="78"/>
                  <a:pt x="38" y="36"/>
                </a:cubicBezTo>
                <a:cubicBezTo>
                  <a:pt x="29" y="22"/>
                  <a:pt x="16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316" name="Freeform 46"/>
          <p:cNvSpPr>
            <a:spLocks/>
          </p:cNvSpPr>
          <p:nvPr/>
        </p:nvSpPr>
        <p:spPr bwMode="auto">
          <a:xfrm>
            <a:off x="4119563" y="4116388"/>
            <a:ext cx="290512" cy="1117600"/>
          </a:xfrm>
          <a:custGeom>
            <a:avLst/>
            <a:gdLst>
              <a:gd name="T0" fmla="*/ 2147483646 w 65"/>
              <a:gd name="T1" fmla="*/ 2147483646 h 215"/>
              <a:gd name="T2" fmla="*/ 2147483646 w 65"/>
              <a:gd name="T3" fmla="*/ 2147483646 h 215"/>
              <a:gd name="T4" fmla="*/ 2147483646 w 65"/>
              <a:gd name="T5" fmla="*/ 2147483646 h 215"/>
              <a:gd name="T6" fmla="*/ 2147483646 w 65"/>
              <a:gd name="T7" fmla="*/ 2147483646 h 215"/>
              <a:gd name="T8" fmla="*/ 2147483646 w 65"/>
              <a:gd name="T9" fmla="*/ 2147483646 h 215"/>
              <a:gd name="T10" fmla="*/ 2147483646 w 65"/>
              <a:gd name="T11" fmla="*/ 2147483646 h 21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5"/>
              <a:gd name="T19" fmla="*/ 0 h 215"/>
              <a:gd name="T20" fmla="*/ 65 w 65"/>
              <a:gd name="T21" fmla="*/ 215 h 21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5" h="215">
                <a:moveTo>
                  <a:pt x="21" y="46"/>
                </a:moveTo>
                <a:cubicBezTo>
                  <a:pt x="41" y="101"/>
                  <a:pt x="60" y="189"/>
                  <a:pt x="65" y="215"/>
                </a:cubicBezTo>
                <a:cubicBezTo>
                  <a:pt x="54" y="213"/>
                  <a:pt x="46" y="179"/>
                  <a:pt x="40" y="152"/>
                </a:cubicBezTo>
                <a:cubicBezTo>
                  <a:pt x="34" y="125"/>
                  <a:pt x="25" y="95"/>
                  <a:pt x="19" y="82"/>
                </a:cubicBezTo>
                <a:cubicBezTo>
                  <a:pt x="16" y="75"/>
                  <a:pt x="6" y="51"/>
                  <a:pt x="3" y="27"/>
                </a:cubicBezTo>
                <a:cubicBezTo>
                  <a:pt x="0" y="2"/>
                  <a:pt x="3" y="0"/>
                  <a:pt x="21" y="46"/>
                </a:cubicBezTo>
                <a:close/>
              </a:path>
            </a:pathLst>
          </a:custGeom>
          <a:solidFill>
            <a:srgbClr val="FFFFFF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317" name="Freeform 47"/>
          <p:cNvSpPr>
            <a:spLocks/>
          </p:cNvSpPr>
          <p:nvPr/>
        </p:nvSpPr>
        <p:spPr bwMode="auto">
          <a:xfrm>
            <a:off x="4195763" y="4143375"/>
            <a:ext cx="303212" cy="1120775"/>
          </a:xfrm>
          <a:custGeom>
            <a:avLst/>
            <a:gdLst>
              <a:gd name="T0" fmla="*/ 0 w 68"/>
              <a:gd name="T1" fmla="*/ 2147483646 h 216"/>
              <a:gd name="T2" fmla="*/ 2147483646 w 68"/>
              <a:gd name="T3" fmla="*/ 2147483646 h 216"/>
              <a:gd name="T4" fmla="*/ 2147483646 w 68"/>
              <a:gd name="T5" fmla="*/ 2147483646 h 216"/>
              <a:gd name="T6" fmla="*/ 2147483646 w 68"/>
              <a:gd name="T7" fmla="*/ 2147483646 h 216"/>
              <a:gd name="T8" fmla="*/ 2147483646 w 68"/>
              <a:gd name="T9" fmla="*/ 2147483646 h 216"/>
              <a:gd name="T10" fmla="*/ 2147483646 w 68"/>
              <a:gd name="T11" fmla="*/ 2147483646 h 216"/>
              <a:gd name="T12" fmla="*/ 0 w 68"/>
              <a:gd name="T13" fmla="*/ 2147483646 h 2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8"/>
              <a:gd name="T22" fmla="*/ 0 h 216"/>
              <a:gd name="T23" fmla="*/ 68 w 68"/>
              <a:gd name="T24" fmla="*/ 216 h 2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8" h="216">
                <a:moveTo>
                  <a:pt x="0" y="2"/>
                </a:moveTo>
                <a:cubicBezTo>
                  <a:pt x="0" y="17"/>
                  <a:pt x="16" y="53"/>
                  <a:pt x="20" y="68"/>
                </a:cubicBezTo>
                <a:lnTo>
                  <a:pt x="39" y="133"/>
                </a:lnTo>
                <a:cubicBezTo>
                  <a:pt x="39" y="134"/>
                  <a:pt x="53" y="214"/>
                  <a:pt x="68" y="216"/>
                </a:cubicBezTo>
                <a:cubicBezTo>
                  <a:pt x="56" y="186"/>
                  <a:pt x="56" y="151"/>
                  <a:pt x="50" y="125"/>
                </a:cubicBezTo>
                <a:cubicBezTo>
                  <a:pt x="43" y="99"/>
                  <a:pt x="27" y="61"/>
                  <a:pt x="19" y="37"/>
                </a:cubicBezTo>
                <a:cubicBezTo>
                  <a:pt x="12" y="18"/>
                  <a:pt x="6" y="0"/>
                  <a:pt x="0" y="2"/>
                </a:cubicBezTo>
                <a:close/>
              </a:path>
            </a:pathLst>
          </a:custGeom>
          <a:solidFill>
            <a:srgbClr val="FFFFFF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318" name="Freeform 48"/>
          <p:cNvSpPr>
            <a:spLocks/>
          </p:cNvSpPr>
          <p:nvPr/>
        </p:nvSpPr>
        <p:spPr bwMode="auto">
          <a:xfrm>
            <a:off x="2754313" y="3716338"/>
            <a:ext cx="992187" cy="2493962"/>
          </a:xfrm>
          <a:custGeom>
            <a:avLst/>
            <a:gdLst>
              <a:gd name="T0" fmla="*/ 2147483646 w 223"/>
              <a:gd name="T1" fmla="*/ 2147483646 h 480"/>
              <a:gd name="T2" fmla="*/ 2147483646 w 223"/>
              <a:gd name="T3" fmla="*/ 2147483646 h 480"/>
              <a:gd name="T4" fmla="*/ 2147483646 w 223"/>
              <a:gd name="T5" fmla="*/ 2147483646 h 480"/>
              <a:gd name="T6" fmla="*/ 2147483646 w 223"/>
              <a:gd name="T7" fmla="*/ 2147483646 h 480"/>
              <a:gd name="T8" fmla="*/ 2147483646 w 223"/>
              <a:gd name="T9" fmla="*/ 2147483646 h 480"/>
              <a:gd name="T10" fmla="*/ 2147483646 w 223"/>
              <a:gd name="T11" fmla="*/ 2147483646 h 480"/>
              <a:gd name="T12" fmla="*/ 2147483646 w 223"/>
              <a:gd name="T13" fmla="*/ 2147483646 h 480"/>
              <a:gd name="T14" fmla="*/ 2147483646 w 223"/>
              <a:gd name="T15" fmla="*/ 2147483646 h 480"/>
              <a:gd name="T16" fmla="*/ 2147483646 w 223"/>
              <a:gd name="T17" fmla="*/ 2147483646 h 480"/>
              <a:gd name="T18" fmla="*/ 2147483646 w 223"/>
              <a:gd name="T19" fmla="*/ 2147483646 h 480"/>
              <a:gd name="T20" fmla="*/ 2147483646 w 223"/>
              <a:gd name="T21" fmla="*/ 2147483646 h 480"/>
              <a:gd name="T22" fmla="*/ 2147483646 w 223"/>
              <a:gd name="T23" fmla="*/ 2147483646 h 480"/>
              <a:gd name="T24" fmla="*/ 2147483646 w 223"/>
              <a:gd name="T25" fmla="*/ 2147483646 h 480"/>
              <a:gd name="T26" fmla="*/ 2147483646 w 223"/>
              <a:gd name="T27" fmla="*/ 2147483646 h 480"/>
              <a:gd name="T28" fmla="*/ 2147483646 w 223"/>
              <a:gd name="T29" fmla="*/ 2147483646 h 480"/>
              <a:gd name="T30" fmla="*/ 2147483646 w 223"/>
              <a:gd name="T31" fmla="*/ 2147483646 h 480"/>
              <a:gd name="T32" fmla="*/ 2147483646 w 223"/>
              <a:gd name="T33" fmla="*/ 2147483646 h 480"/>
              <a:gd name="T34" fmla="*/ 2147483646 w 223"/>
              <a:gd name="T35" fmla="*/ 2147483646 h 480"/>
              <a:gd name="T36" fmla="*/ 2147483646 w 223"/>
              <a:gd name="T37" fmla="*/ 2147483646 h 480"/>
              <a:gd name="T38" fmla="*/ 2147483646 w 223"/>
              <a:gd name="T39" fmla="*/ 2147483646 h 480"/>
              <a:gd name="T40" fmla="*/ 2147483646 w 223"/>
              <a:gd name="T41" fmla="*/ 2147483646 h 480"/>
              <a:gd name="T42" fmla="*/ 2147483646 w 223"/>
              <a:gd name="T43" fmla="*/ 2147483646 h 480"/>
              <a:gd name="T44" fmla="*/ 2147483646 w 223"/>
              <a:gd name="T45" fmla="*/ 2147483646 h 480"/>
              <a:gd name="T46" fmla="*/ 2147483646 w 223"/>
              <a:gd name="T47" fmla="*/ 2147483646 h 480"/>
              <a:gd name="T48" fmla="*/ 2147483646 w 223"/>
              <a:gd name="T49" fmla="*/ 2147483646 h 480"/>
              <a:gd name="T50" fmla="*/ 2147483646 w 223"/>
              <a:gd name="T51" fmla="*/ 2147483646 h 480"/>
              <a:gd name="T52" fmla="*/ 2147483646 w 223"/>
              <a:gd name="T53" fmla="*/ 2147483646 h 480"/>
              <a:gd name="T54" fmla="*/ 2147483646 w 223"/>
              <a:gd name="T55" fmla="*/ 2147483646 h 480"/>
              <a:gd name="T56" fmla="*/ 2147483646 w 223"/>
              <a:gd name="T57" fmla="*/ 2147483646 h 480"/>
              <a:gd name="T58" fmla="*/ 2147483646 w 223"/>
              <a:gd name="T59" fmla="*/ 2147483646 h 480"/>
              <a:gd name="T60" fmla="*/ 2147483646 w 223"/>
              <a:gd name="T61" fmla="*/ 2147483646 h 480"/>
              <a:gd name="T62" fmla="*/ 2147483646 w 223"/>
              <a:gd name="T63" fmla="*/ 2147483646 h 480"/>
              <a:gd name="T64" fmla="*/ 2147483646 w 223"/>
              <a:gd name="T65" fmla="*/ 2147483646 h 48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23"/>
              <a:gd name="T100" fmla="*/ 0 h 480"/>
              <a:gd name="T101" fmla="*/ 223 w 223"/>
              <a:gd name="T102" fmla="*/ 480 h 48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23" h="480">
                <a:moveTo>
                  <a:pt x="154" y="237"/>
                </a:moveTo>
                <a:cubicBezTo>
                  <a:pt x="160" y="221"/>
                  <a:pt x="159" y="203"/>
                  <a:pt x="139" y="194"/>
                </a:cubicBezTo>
                <a:cubicBezTo>
                  <a:pt x="138" y="201"/>
                  <a:pt x="140" y="209"/>
                  <a:pt x="142" y="216"/>
                </a:cubicBezTo>
                <a:cubicBezTo>
                  <a:pt x="147" y="230"/>
                  <a:pt x="159" y="244"/>
                  <a:pt x="169" y="254"/>
                </a:cubicBezTo>
                <a:cubicBezTo>
                  <a:pt x="214" y="299"/>
                  <a:pt x="209" y="415"/>
                  <a:pt x="188" y="466"/>
                </a:cubicBezTo>
                <a:cubicBezTo>
                  <a:pt x="183" y="480"/>
                  <a:pt x="174" y="475"/>
                  <a:pt x="170" y="475"/>
                </a:cubicBezTo>
                <a:cubicBezTo>
                  <a:pt x="187" y="427"/>
                  <a:pt x="194" y="371"/>
                  <a:pt x="187" y="322"/>
                </a:cubicBezTo>
                <a:cubicBezTo>
                  <a:pt x="187" y="314"/>
                  <a:pt x="186" y="290"/>
                  <a:pt x="165" y="269"/>
                </a:cubicBezTo>
                <a:cubicBezTo>
                  <a:pt x="144" y="249"/>
                  <a:pt x="130" y="226"/>
                  <a:pt x="124" y="233"/>
                </a:cubicBezTo>
                <a:cubicBezTo>
                  <a:pt x="97" y="266"/>
                  <a:pt x="64" y="268"/>
                  <a:pt x="46" y="310"/>
                </a:cubicBezTo>
                <a:cubicBezTo>
                  <a:pt x="27" y="353"/>
                  <a:pt x="16" y="434"/>
                  <a:pt x="34" y="476"/>
                </a:cubicBezTo>
                <a:lnTo>
                  <a:pt x="15" y="476"/>
                </a:lnTo>
                <a:cubicBezTo>
                  <a:pt x="0" y="425"/>
                  <a:pt x="15" y="351"/>
                  <a:pt x="31" y="307"/>
                </a:cubicBezTo>
                <a:cubicBezTo>
                  <a:pt x="54" y="244"/>
                  <a:pt x="103" y="262"/>
                  <a:pt x="111" y="211"/>
                </a:cubicBezTo>
                <a:cubicBezTo>
                  <a:pt x="116" y="180"/>
                  <a:pt x="116" y="140"/>
                  <a:pt x="115" y="102"/>
                </a:cubicBezTo>
                <a:cubicBezTo>
                  <a:pt x="114" y="92"/>
                  <a:pt x="114" y="83"/>
                  <a:pt x="114" y="74"/>
                </a:cubicBezTo>
                <a:cubicBezTo>
                  <a:pt x="106" y="85"/>
                  <a:pt x="92" y="88"/>
                  <a:pt x="84" y="89"/>
                </a:cubicBezTo>
                <a:cubicBezTo>
                  <a:pt x="76" y="90"/>
                  <a:pt x="69" y="87"/>
                  <a:pt x="59" y="86"/>
                </a:cubicBezTo>
                <a:cubicBezTo>
                  <a:pt x="48" y="85"/>
                  <a:pt x="37" y="85"/>
                  <a:pt x="36" y="85"/>
                </a:cubicBezTo>
                <a:cubicBezTo>
                  <a:pt x="35" y="85"/>
                  <a:pt x="32" y="81"/>
                  <a:pt x="37" y="80"/>
                </a:cubicBezTo>
                <a:cubicBezTo>
                  <a:pt x="46" y="80"/>
                  <a:pt x="58" y="80"/>
                  <a:pt x="70" y="82"/>
                </a:cubicBezTo>
                <a:cubicBezTo>
                  <a:pt x="65" y="77"/>
                  <a:pt x="57" y="66"/>
                  <a:pt x="57" y="63"/>
                </a:cubicBezTo>
                <a:cubicBezTo>
                  <a:pt x="58" y="63"/>
                  <a:pt x="61" y="62"/>
                  <a:pt x="61" y="60"/>
                </a:cubicBezTo>
                <a:cubicBezTo>
                  <a:pt x="73" y="81"/>
                  <a:pt x="76" y="85"/>
                  <a:pt x="90" y="81"/>
                </a:cubicBezTo>
                <a:cubicBezTo>
                  <a:pt x="103" y="77"/>
                  <a:pt x="108" y="69"/>
                  <a:pt x="114" y="54"/>
                </a:cubicBezTo>
                <a:cubicBezTo>
                  <a:pt x="114" y="45"/>
                  <a:pt x="114" y="55"/>
                  <a:pt x="114" y="46"/>
                </a:cubicBezTo>
                <a:cubicBezTo>
                  <a:pt x="114" y="29"/>
                  <a:pt x="114" y="13"/>
                  <a:pt x="116" y="0"/>
                </a:cubicBezTo>
                <a:cubicBezTo>
                  <a:pt x="121" y="2"/>
                  <a:pt x="127" y="2"/>
                  <a:pt x="134" y="1"/>
                </a:cubicBezTo>
                <a:cubicBezTo>
                  <a:pt x="134" y="6"/>
                  <a:pt x="133" y="37"/>
                  <a:pt x="133" y="47"/>
                </a:cubicBezTo>
                <a:cubicBezTo>
                  <a:pt x="134" y="50"/>
                  <a:pt x="133" y="51"/>
                  <a:pt x="137" y="56"/>
                </a:cubicBezTo>
                <a:cubicBezTo>
                  <a:pt x="142" y="61"/>
                  <a:pt x="145" y="62"/>
                  <a:pt x="148" y="62"/>
                </a:cubicBezTo>
                <a:cubicBezTo>
                  <a:pt x="147" y="54"/>
                  <a:pt x="150" y="38"/>
                  <a:pt x="156" y="30"/>
                </a:cubicBezTo>
                <a:cubicBezTo>
                  <a:pt x="163" y="23"/>
                  <a:pt x="178" y="22"/>
                  <a:pt x="178" y="51"/>
                </a:cubicBezTo>
                <a:lnTo>
                  <a:pt x="174" y="52"/>
                </a:lnTo>
                <a:cubicBezTo>
                  <a:pt x="175" y="42"/>
                  <a:pt x="173" y="29"/>
                  <a:pt x="164" y="31"/>
                </a:cubicBezTo>
                <a:cubicBezTo>
                  <a:pt x="155" y="34"/>
                  <a:pt x="151" y="51"/>
                  <a:pt x="153" y="63"/>
                </a:cubicBezTo>
                <a:cubicBezTo>
                  <a:pt x="159" y="63"/>
                  <a:pt x="162" y="59"/>
                  <a:pt x="169" y="61"/>
                </a:cubicBezTo>
                <a:cubicBezTo>
                  <a:pt x="177" y="63"/>
                  <a:pt x="176" y="67"/>
                  <a:pt x="182" y="69"/>
                </a:cubicBezTo>
                <a:cubicBezTo>
                  <a:pt x="188" y="70"/>
                  <a:pt x="189" y="65"/>
                  <a:pt x="199" y="68"/>
                </a:cubicBezTo>
                <a:cubicBezTo>
                  <a:pt x="208" y="71"/>
                  <a:pt x="210" y="65"/>
                  <a:pt x="223" y="70"/>
                </a:cubicBezTo>
                <a:lnTo>
                  <a:pt x="222" y="74"/>
                </a:lnTo>
                <a:cubicBezTo>
                  <a:pt x="220" y="74"/>
                  <a:pt x="216" y="71"/>
                  <a:pt x="211" y="72"/>
                </a:cubicBezTo>
                <a:cubicBezTo>
                  <a:pt x="206" y="74"/>
                  <a:pt x="203" y="73"/>
                  <a:pt x="199" y="73"/>
                </a:cubicBezTo>
                <a:cubicBezTo>
                  <a:pt x="195" y="73"/>
                  <a:pt x="200" y="72"/>
                  <a:pt x="189" y="74"/>
                </a:cubicBezTo>
                <a:cubicBezTo>
                  <a:pt x="178" y="75"/>
                  <a:pt x="173" y="70"/>
                  <a:pt x="170" y="70"/>
                </a:cubicBezTo>
                <a:cubicBezTo>
                  <a:pt x="167" y="71"/>
                  <a:pt x="164" y="73"/>
                  <a:pt x="159" y="72"/>
                </a:cubicBezTo>
                <a:cubicBezTo>
                  <a:pt x="155" y="72"/>
                  <a:pt x="154" y="69"/>
                  <a:pt x="151" y="69"/>
                </a:cubicBezTo>
                <a:cubicBezTo>
                  <a:pt x="147" y="69"/>
                  <a:pt x="146" y="71"/>
                  <a:pt x="140" y="70"/>
                </a:cubicBezTo>
                <a:cubicBezTo>
                  <a:pt x="134" y="68"/>
                  <a:pt x="135" y="67"/>
                  <a:pt x="133" y="65"/>
                </a:cubicBezTo>
                <a:lnTo>
                  <a:pt x="134" y="90"/>
                </a:lnTo>
                <a:cubicBezTo>
                  <a:pt x="135" y="100"/>
                  <a:pt x="134" y="113"/>
                  <a:pt x="134" y="127"/>
                </a:cubicBezTo>
                <a:cubicBezTo>
                  <a:pt x="135" y="141"/>
                  <a:pt x="135" y="157"/>
                  <a:pt x="137" y="172"/>
                </a:cubicBezTo>
                <a:cubicBezTo>
                  <a:pt x="138" y="180"/>
                  <a:pt x="137" y="178"/>
                  <a:pt x="139" y="186"/>
                </a:cubicBezTo>
                <a:cubicBezTo>
                  <a:pt x="145" y="190"/>
                  <a:pt x="152" y="196"/>
                  <a:pt x="160" y="205"/>
                </a:cubicBezTo>
                <a:cubicBezTo>
                  <a:pt x="167" y="213"/>
                  <a:pt x="178" y="180"/>
                  <a:pt x="202" y="169"/>
                </a:cubicBezTo>
                <a:lnTo>
                  <a:pt x="201" y="174"/>
                </a:lnTo>
                <a:cubicBezTo>
                  <a:pt x="183" y="179"/>
                  <a:pt x="178" y="203"/>
                  <a:pt x="162" y="210"/>
                </a:cubicBezTo>
                <a:cubicBezTo>
                  <a:pt x="164" y="216"/>
                  <a:pt x="171" y="219"/>
                  <a:pt x="176" y="220"/>
                </a:cubicBezTo>
                <a:cubicBezTo>
                  <a:pt x="181" y="221"/>
                  <a:pt x="192" y="220"/>
                  <a:pt x="200" y="213"/>
                </a:cubicBezTo>
                <a:lnTo>
                  <a:pt x="202" y="218"/>
                </a:lnTo>
                <a:cubicBezTo>
                  <a:pt x="183" y="226"/>
                  <a:pt x="175" y="226"/>
                  <a:pt x="165" y="219"/>
                </a:cubicBezTo>
                <a:cubicBezTo>
                  <a:pt x="167" y="228"/>
                  <a:pt x="180" y="258"/>
                  <a:pt x="194" y="254"/>
                </a:cubicBezTo>
                <a:lnTo>
                  <a:pt x="192" y="258"/>
                </a:lnTo>
                <a:cubicBezTo>
                  <a:pt x="173" y="258"/>
                  <a:pt x="161" y="217"/>
                  <a:pt x="162" y="221"/>
                </a:cubicBezTo>
                <a:cubicBezTo>
                  <a:pt x="163" y="232"/>
                  <a:pt x="160" y="236"/>
                  <a:pt x="158" y="242"/>
                </a:cubicBezTo>
                <a:lnTo>
                  <a:pt x="154" y="237"/>
                </a:lnTo>
                <a:close/>
              </a:path>
            </a:pathLst>
          </a:custGeom>
          <a:solidFill>
            <a:srgbClr val="EB3D00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319" name="Freeform 49"/>
          <p:cNvSpPr>
            <a:spLocks/>
          </p:cNvSpPr>
          <p:nvPr/>
        </p:nvSpPr>
        <p:spPr bwMode="auto">
          <a:xfrm>
            <a:off x="3314700" y="5019675"/>
            <a:ext cx="115888" cy="157163"/>
          </a:xfrm>
          <a:custGeom>
            <a:avLst/>
            <a:gdLst>
              <a:gd name="T0" fmla="*/ 2147483646 w 26"/>
              <a:gd name="T1" fmla="*/ 0 h 30"/>
              <a:gd name="T2" fmla="*/ 2147483646 w 26"/>
              <a:gd name="T3" fmla="*/ 2147483646 h 30"/>
              <a:gd name="T4" fmla="*/ 2147483646 w 26"/>
              <a:gd name="T5" fmla="*/ 2147483646 h 30"/>
              <a:gd name="T6" fmla="*/ 0 w 26"/>
              <a:gd name="T7" fmla="*/ 2147483646 h 30"/>
              <a:gd name="T8" fmla="*/ 2147483646 w 26"/>
              <a:gd name="T9" fmla="*/ 0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"/>
              <a:gd name="T16" fmla="*/ 0 h 30"/>
              <a:gd name="T17" fmla="*/ 26 w 26"/>
              <a:gd name="T18" fmla="*/ 30 h 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" h="30">
                <a:moveTo>
                  <a:pt x="22" y="0"/>
                </a:moveTo>
                <a:lnTo>
                  <a:pt x="26" y="4"/>
                </a:lnTo>
                <a:cubicBezTo>
                  <a:pt x="20" y="18"/>
                  <a:pt x="12" y="22"/>
                  <a:pt x="5" y="30"/>
                </a:cubicBezTo>
                <a:lnTo>
                  <a:pt x="0" y="28"/>
                </a:lnTo>
                <a:cubicBezTo>
                  <a:pt x="8" y="23"/>
                  <a:pt x="16" y="16"/>
                  <a:pt x="22" y="0"/>
                </a:cubicBezTo>
                <a:close/>
              </a:path>
            </a:pathLst>
          </a:custGeom>
          <a:solidFill>
            <a:srgbClr val="EB3D00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320" name="Freeform 50"/>
          <p:cNvSpPr>
            <a:spLocks/>
          </p:cNvSpPr>
          <p:nvPr/>
        </p:nvSpPr>
        <p:spPr bwMode="auto">
          <a:xfrm>
            <a:off x="3648075" y="5508625"/>
            <a:ext cx="177800" cy="161925"/>
          </a:xfrm>
          <a:custGeom>
            <a:avLst/>
            <a:gdLst>
              <a:gd name="T0" fmla="*/ 2147483646 w 40"/>
              <a:gd name="T1" fmla="*/ 0 h 31"/>
              <a:gd name="T2" fmla="*/ 2147483646 w 40"/>
              <a:gd name="T3" fmla="*/ 2147483646 h 31"/>
              <a:gd name="T4" fmla="*/ 2147483646 w 40"/>
              <a:gd name="T5" fmla="*/ 2147483646 h 31"/>
              <a:gd name="T6" fmla="*/ 2147483646 w 40"/>
              <a:gd name="T7" fmla="*/ 0 h 31"/>
              <a:gd name="T8" fmla="*/ 0 60000 65536"/>
              <a:gd name="T9" fmla="*/ 0 60000 65536"/>
              <a:gd name="T10" fmla="*/ 0 60000 65536"/>
              <a:gd name="T11" fmla="*/ 0 60000 65536"/>
              <a:gd name="T12" fmla="*/ 0 w 40"/>
              <a:gd name="T13" fmla="*/ 0 h 31"/>
              <a:gd name="T14" fmla="*/ 40 w 40"/>
              <a:gd name="T15" fmla="*/ 31 h 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" h="31">
                <a:moveTo>
                  <a:pt x="1" y="0"/>
                </a:moveTo>
                <a:cubicBezTo>
                  <a:pt x="0" y="8"/>
                  <a:pt x="40" y="11"/>
                  <a:pt x="38" y="31"/>
                </a:cubicBezTo>
                <a:cubicBezTo>
                  <a:pt x="37" y="21"/>
                  <a:pt x="15" y="13"/>
                  <a:pt x="2" y="13"/>
                </a:cubicBezTo>
                <a:cubicBezTo>
                  <a:pt x="2" y="10"/>
                  <a:pt x="1" y="4"/>
                  <a:pt x="1" y="0"/>
                </a:cubicBezTo>
                <a:close/>
              </a:path>
            </a:pathLst>
          </a:custGeom>
          <a:solidFill>
            <a:srgbClr val="EB3D00"/>
          </a:solidFill>
          <a:ln w="0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321" name="Freeform 51"/>
          <p:cNvSpPr>
            <a:spLocks/>
          </p:cNvSpPr>
          <p:nvPr/>
        </p:nvSpPr>
        <p:spPr bwMode="auto">
          <a:xfrm>
            <a:off x="3065463" y="3333750"/>
            <a:ext cx="441325" cy="430213"/>
          </a:xfrm>
          <a:custGeom>
            <a:avLst/>
            <a:gdLst>
              <a:gd name="T0" fmla="*/ 2147483646 w 99"/>
              <a:gd name="T1" fmla="*/ 2147483646 h 83"/>
              <a:gd name="T2" fmla="*/ 2147483646 w 99"/>
              <a:gd name="T3" fmla="*/ 2147483646 h 83"/>
              <a:gd name="T4" fmla="*/ 2147483646 w 99"/>
              <a:gd name="T5" fmla="*/ 2147483646 h 83"/>
              <a:gd name="T6" fmla="*/ 2147483646 w 99"/>
              <a:gd name="T7" fmla="*/ 2147483646 h 83"/>
              <a:gd name="T8" fmla="*/ 2147483646 w 99"/>
              <a:gd name="T9" fmla="*/ 2147483646 h 83"/>
              <a:gd name="T10" fmla="*/ 2147483646 w 99"/>
              <a:gd name="T11" fmla="*/ 2147483646 h 83"/>
              <a:gd name="T12" fmla="*/ 2147483646 w 99"/>
              <a:gd name="T13" fmla="*/ 2147483646 h 83"/>
              <a:gd name="T14" fmla="*/ 2147483646 w 99"/>
              <a:gd name="T15" fmla="*/ 2147483646 h 8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9"/>
              <a:gd name="T25" fmla="*/ 0 h 83"/>
              <a:gd name="T26" fmla="*/ 99 w 99"/>
              <a:gd name="T27" fmla="*/ 83 h 8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9" h="83">
                <a:moveTo>
                  <a:pt x="12" y="10"/>
                </a:moveTo>
                <a:cubicBezTo>
                  <a:pt x="5" y="15"/>
                  <a:pt x="0" y="32"/>
                  <a:pt x="2" y="44"/>
                </a:cubicBezTo>
                <a:cubicBezTo>
                  <a:pt x="3" y="51"/>
                  <a:pt x="7" y="55"/>
                  <a:pt x="14" y="60"/>
                </a:cubicBezTo>
                <a:cubicBezTo>
                  <a:pt x="27" y="68"/>
                  <a:pt x="44" y="73"/>
                  <a:pt x="60" y="76"/>
                </a:cubicBezTo>
                <a:cubicBezTo>
                  <a:pt x="91" y="83"/>
                  <a:pt x="99" y="67"/>
                  <a:pt x="99" y="44"/>
                </a:cubicBezTo>
                <a:cubicBezTo>
                  <a:pt x="99" y="37"/>
                  <a:pt x="93" y="34"/>
                  <a:pt x="93" y="29"/>
                </a:cubicBezTo>
                <a:cubicBezTo>
                  <a:pt x="92" y="24"/>
                  <a:pt x="89" y="18"/>
                  <a:pt x="83" y="13"/>
                </a:cubicBezTo>
                <a:cubicBezTo>
                  <a:pt x="75" y="4"/>
                  <a:pt x="26" y="0"/>
                  <a:pt x="12" y="10"/>
                </a:cubicBezTo>
                <a:close/>
              </a:path>
            </a:pathLst>
          </a:custGeom>
          <a:solidFill>
            <a:srgbClr val="F57E56"/>
          </a:solidFill>
          <a:ln w="7938" cap="rnd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322" name="Freeform 52"/>
          <p:cNvSpPr>
            <a:spLocks noEditPoints="1"/>
          </p:cNvSpPr>
          <p:nvPr/>
        </p:nvSpPr>
        <p:spPr bwMode="auto">
          <a:xfrm>
            <a:off x="3105150" y="3349625"/>
            <a:ext cx="395288" cy="388938"/>
          </a:xfrm>
          <a:custGeom>
            <a:avLst/>
            <a:gdLst>
              <a:gd name="T0" fmla="*/ 2147483646 w 89"/>
              <a:gd name="T1" fmla="*/ 2147483646 h 75"/>
              <a:gd name="T2" fmla="*/ 2147483646 w 89"/>
              <a:gd name="T3" fmla="*/ 2147483646 h 75"/>
              <a:gd name="T4" fmla="*/ 2147483646 w 89"/>
              <a:gd name="T5" fmla="*/ 2147483646 h 75"/>
              <a:gd name="T6" fmla="*/ 2147483646 w 89"/>
              <a:gd name="T7" fmla="*/ 2147483646 h 75"/>
              <a:gd name="T8" fmla="*/ 2147483646 w 89"/>
              <a:gd name="T9" fmla="*/ 2147483646 h 75"/>
              <a:gd name="T10" fmla="*/ 2147483646 w 89"/>
              <a:gd name="T11" fmla="*/ 2147483646 h 75"/>
              <a:gd name="T12" fmla="*/ 2147483646 w 89"/>
              <a:gd name="T13" fmla="*/ 2147483646 h 75"/>
              <a:gd name="T14" fmla="*/ 2147483646 w 89"/>
              <a:gd name="T15" fmla="*/ 2147483646 h 75"/>
              <a:gd name="T16" fmla="*/ 2147483646 w 89"/>
              <a:gd name="T17" fmla="*/ 2147483646 h 75"/>
              <a:gd name="T18" fmla="*/ 2147483646 w 89"/>
              <a:gd name="T19" fmla="*/ 2147483646 h 75"/>
              <a:gd name="T20" fmla="*/ 2147483646 w 89"/>
              <a:gd name="T21" fmla="*/ 2147483646 h 75"/>
              <a:gd name="T22" fmla="*/ 2147483646 w 89"/>
              <a:gd name="T23" fmla="*/ 2147483646 h 75"/>
              <a:gd name="T24" fmla="*/ 2147483646 w 89"/>
              <a:gd name="T25" fmla="*/ 2147483646 h 75"/>
              <a:gd name="T26" fmla="*/ 2147483646 w 89"/>
              <a:gd name="T27" fmla="*/ 2147483646 h 75"/>
              <a:gd name="T28" fmla="*/ 2147483646 w 89"/>
              <a:gd name="T29" fmla="*/ 2147483646 h 75"/>
              <a:gd name="T30" fmla="*/ 2147483646 w 89"/>
              <a:gd name="T31" fmla="*/ 2147483646 h 75"/>
              <a:gd name="T32" fmla="*/ 2147483646 w 89"/>
              <a:gd name="T33" fmla="*/ 2147483646 h 75"/>
              <a:gd name="T34" fmla="*/ 2147483646 w 89"/>
              <a:gd name="T35" fmla="*/ 2147483646 h 75"/>
              <a:gd name="T36" fmla="*/ 2147483646 w 89"/>
              <a:gd name="T37" fmla="*/ 2147483646 h 75"/>
              <a:gd name="T38" fmla="*/ 2147483646 w 89"/>
              <a:gd name="T39" fmla="*/ 2147483646 h 75"/>
              <a:gd name="T40" fmla="*/ 2147483646 w 89"/>
              <a:gd name="T41" fmla="*/ 2147483646 h 75"/>
              <a:gd name="T42" fmla="*/ 2147483646 w 89"/>
              <a:gd name="T43" fmla="*/ 2147483646 h 75"/>
              <a:gd name="T44" fmla="*/ 2147483646 w 89"/>
              <a:gd name="T45" fmla="*/ 2147483646 h 75"/>
              <a:gd name="T46" fmla="*/ 2147483646 w 89"/>
              <a:gd name="T47" fmla="*/ 2147483646 h 75"/>
              <a:gd name="T48" fmla="*/ 2147483646 w 89"/>
              <a:gd name="T49" fmla="*/ 2147483646 h 75"/>
              <a:gd name="T50" fmla="*/ 2147483646 w 89"/>
              <a:gd name="T51" fmla="*/ 2147483646 h 75"/>
              <a:gd name="T52" fmla="*/ 2147483646 w 89"/>
              <a:gd name="T53" fmla="*/ 2147483646 h 75"/>
              <a:gd name="T54" fmla="*/ 2147483646 w 89"/>
              <a:gd name="T55" fmla="*/ 2147483646 h 75"/>
              <a:gd name="T56" fmla="*/ 2147483646 w 89"/>
              <a:gd name="T57" fmla="*/ 2147483646 h 75"/>
              <a:gd name="T58" fmla="*/ 2147483646 w 89"/>
              <a:gd name="T59" fmla="*/ 2147483646 h 75"/>
              <a:gd name="T60" fmla="*/ 2147483646 w 89"/>
              <a:gd name="T61" fmla="*/ 2147483646 h 75"/>
              <a:gd name="T62" fmla="*/ 2147483646 w 89"/>
              <a:gd name="T63" fmla="*/ 2147483646 h 75"/>
              <a:gd name="T64" fmla="*/ 2147483646 w 89"/>
              <a:gd name="T65" fmla="*/ 2147483646 h 75"/>
              <a:gd name="T66" fmla="*/ 2147483646 w 89"/>
              <a:gd name="T67" fmla="*/ 2147483646 h 75"/>
              <a:gd name="T68" fmla="*/ 2147483646 w 89"/>
              <a:gd name="T69" fmla="*/ 2147483646 h 75"/>
              <a:gd name="T70" fmla="*/ 2147483646 w 89"/>
              <a:gd name="T71" fmla="*/ 2147483646 h 75"/>
              <a:gd name="T72" fmla="*/ 2147483646 w 89"/>
              <a:gd name="T73" fmla="*/ 2147483646 h 75"/>
              <a:gd name="T74" fmla="*/ 2147483646 w 89"/>
              <a:gd name="T75" fmla="*/ 2147483646 h 75"/>
              <a:gd name="T76" fmla="*/ 2147483646 w 89"/>
              <a:gd name="T77" fmla="*/ 2147483646 h 75"/>
              <a:gd name="T78" fmla="*/ 2147483646 w 89"/>
              <a:gd name="T79" fmla="*/ 2147483646 h 75"/>
              <a:gd name="T80" fmla="*/ 2147483646 w 89"/>
              <a:gd name="T81" fmla="*/ 2147483646 h 75"/>
              <a:gd name="T82" fmla="*/ 2147483646 w 89"/>
              <a:gd name="T83" fmla="*/ 2147483646 h 75"/>
              <a:gd name="T84" fmla="*/ 2147483646 w 89"/>
              <a:gd name="T85" fmla="*/ 2147483646 h 7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9"/>
              <a:gd name="T130" fmla="*/ 0 h 75"/>
              <a:gd name="T131" fmla="*/ 89 w 89"/>
              <a:gd name="T132" fmla="*/ 75 h 75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9" h="75">
                <a:moveTo>
                  <a:pt x="64" y="10"/>
                </a:moveTo>
                <a:cubicBezTo>
                  <a:pt x="63" y="10"/>
                  <a:pt x="63" y="11"/>
                  <a:pt x="62" y="11"/>
                </a:cubicBezTo>
                <a:cubicBezTo>
                  <a:pt x="66" y="13"/>
                  <a:pt x="68" y="18"/>
                  <a:pt x="68" y="24"/>
                </a:cubicBezTo>
                <a:cubicBezTo>
                  <a:pt x="68" y="30"/>
                  <a:pt x="64" y="31"/>
                  <a:pt x="57" y="34"/>
                </a:cubicBezTo>
                <a:cubicBezTo>
                  <a:pt x="52" y="36"/>
                  <a:pt x="49" y="38"/>
                  <a:pt x="48" y="42"/>
                </a:cubicBezTo>
                <a:cubicBezTo>
                  <a:pt x="52" y="35"/>
                  <a:pt x="56" y="35"/>
                  <a:pt x="59" y="35"/>
                </a:cubicBezTo>
                <a:cubicBezTo>
                  <a:pt x="62" y="34"/>
                  <a:pt x="60" y="38"/>
                  <a:pt x="57" y="44"/>
                </a:cubicBezTo>
                <a:cubicBezTo>
                  <a:pt x="60" y="39"/>
                  <a:pt x="61" y="36"/>
                  <a:pt x="62" y="34"/>
                </a:cubicBezTo>
                <a:cubicBezTo>
                  <a:pt x="62" y="33"/>
                  <a:pt x="66" y="32"/>
                  <a:pt x="68" y="30"/>
                </a:cubicBezTo>
                <a:cubicBezTo>
                  <a:pt x="70" y="28"/>
                  <a:pt x="70" y="30"/>
                  <a:pt x="71" y="32"/>
                </a:cubicBezTo>
                <a:cubicBezTo>
                  <a:pt x="72" y="35"/>
                  <a:pt x="73" y="36"/>
                  <a:pt x="72" y="38"/>
                </a:cubicBezTo>
                <a:cubicBezTo>
                  <a:pt x="67" y="46"/>
                  <a:pt x="62" y="48"/>
                  <a:pt x="56" y="49"/>
                </a:cubicBezTo>
                <a:cubicBezTo>
                  <a:pt x="62" y="48"/>
                  <a:pt x="63" y="48"/>
                  <a:pt x="65" y="47"/>
                </a:cubicBezTo>
                <a:cubicBezTo>
                  <a:pt x="65" y="49"/>
                  <a:pt x="62" y="52"/>
                  <a:pt x="62" y="54"/>
                </a:cubicBezTo>
                <a:cubicBezTo>
                  <a:pt x="64" y="50"/>
                  <a:pt x="71" y="40"/>
                  <a:pt x="74" y="39"/>
                </a:cubicBezTo>
                <a:cubicBezTo>
                  <a:pt x="75" y="38"/>
                  <a:pt x="81" y="45"/>
                  <a:pt x="80" y="49"/>
                </a:cubicBezTo>
                <a:cubicBezTo>
                  <a:pt x="80" y="53"/>
                  <a:pt x="82" y="61"/>
                  <a:pt x="78" y="65"/>
                </a:cubicBezTo>
                <a:cubicBezTo>
                  <a:pt x="83" y="60"/>
                  <a:pt x="81" y="53"/>
                  <a:pt x="82" y="52"/>
                </a:cubicBezTo>
                <a:cubicBezTo>
                  <a:pt x="83" y="54"/>
                  <a:pt x="85" y="57"/>
                  <a:pt x="84" y="59"/>
                </a:cubicBezTo>
                <a:cubicBezTo>
                  <a:pt x="83" y="60"/>
                  <a:pt x="84" y="64"/>
                  <a:pt x="82" y="67"/>
                </a:cubicBezTo>
                <a:cubicBezTo>
                  <a:pt x="85" y="64"/>
                  <a:pt x="83" y="62"/>
                  <a:pt x="85" y="60"/>
                </a:cubicBezTo>
                <a:cubicBezTo>
                  <a:pt x="86" y="58"/>
                  <a:pt x="85" y="54"/>
                  <a:pt x="85" y="52"/>
                </a:cubicBezTo>
                <a:cubicBezTo>
                  <a:pt x="83" y="47"/>
                  <a:pt x="78" y="41"/>
                  <a:pt x="74" y="35"/>
                </a:cubicBezTo>
                <a:cubicBezTo>
                  <a:pt x="77" y="38"/>
                  <a:pt x="85" y="41"/>
                  <a:pt x="84" y="43"/>
                </a:cubicBezTo>
                <a:cubicBezTo>
                  <a:pt x="82" y="45"/>
                  <a:pt x="86" y="48"/>
                  <a:pt x="87" y="52"/>
                </a:cubicBezTo>
                <a:cubicBezTo>
                  <a:pt x="87" y="48"/>
                  <a:pt x="84" y="46"/>
                  <a:pt x="85" y="43"/>
                </a:cubicBezTo>
                <a:cubicBezTo>
                  <a:pt x="85" y="41"/>
                  <a:pt x="80" y="38"/>
                  <a:pt x="79" y="38"/>
                </a:cubicBezTo>
                <a:cubicBezTo>
                  <a:pt x="80" y="38"/>
                  <a:pt x="83" y="38"/>
                  <a:pt x="84" y="39"/>
                </a:cubicBezTo>
                <a:cubicBezTo>
                  <a:pt x="84" y="40"/>
                  <a:pt x="87" y="42"/>
                  <a:pt x="89" y="42"/>
                </a:cubicBezTo>
                <a:cubicBezTo>
                  <a:pt x="85" y="41"/>
                  <a:pt x="85" y="38"/>
                  <a:pt x="83" y="38"/>
                </a:cubicBezTo>
                <a:cubicBezTo>
                  <a:pt x="82" y="37"/>
                  <a:pt x="77" y="36"/>
                  <a:pt x="76" y="35"/>
                </a:cubicBezTo>
                <a:cubicBezTo>
                  <a:pt x="72" y="30"/>
                  <a:pt x="69" y="23"/>
                  <a:pt x="72" y="24"/>
                </a:cubicBezTo>
                <a:cubicBezTo>
                  <a:pt x="77" y="26"/>
                  <a:pt x="83" y="28"/>
                  <a:pt x="86" y="33"/>
                </a:cubicBezTo>
                <a:cubicBezTo>
                  <a:pt x="84" y="29"/>
                  <a:pt x="83" y="29"/>
                  <a:pt x="79" y="26"/>
                </a:cubicBezTo>
                <a:cubicBezTo>
                  <a:pt x="75" y="24"/>
                  <a:pt x="69" y="21"/>
                  <a:pt x="69" y="17"/>
                </a:cubicBezTo>
                <a:cubicBezTo>
                  <a:pt x="68" y="15"/>
                  <a:pt x="66" y="11"/>
                  <a:pt x="64" y="10"/>
                </a:cubicBezTo>
                <a:close/>
                <a:moveTo>
                  <a:pt x="38" y="7"/>
                </a:moveTo>
                <a:cubicBezTo>
                  <a:pt x="40" y="16"/>
                  <a:pt x="23" y="26"/>
                  <a:pt x="11" y="34"/>
                </a:cubicBezTo>
                <a:cubicBezTo>
                  <a:pt x="4" y="39"/>
                  <a:pt x="6" y="44"/>
                  <a:pt x="12" y="46"/>
                </a:cubicBezTo>
                <a:cubicBezTo>
                  <a:pt x="17" y="48"/>
                  <a:pt x="36" y="48"/>
                  <a:pt x="41" y="49"/>
                </a:cubicBezTo>
                <a:cubicBezTo>
                  <a:pt x="47" y="50"/>
                  <a:pt x="48" y="49"/>
                  <a:pt x="52" y="47"/>
                </a:cubicBezTo>
                <a:cubicBezTo>
                  <a:pt x="51" y="50"/>
                  <a:pt x="43" y="52"/>
                  <a:pt x="41" y="50"/>
                </a:cubicBezTo>
                <a:cubicBezTo>
                  <a:pt x="38" y="49"/>
                  <a:pt x="32" y="49"/>
                  <a:pt x="30" y="49"/>
                </a:cubicBezTo>
                <a:cubicBezTo>
                  <a:pt x="33" y="51"/>
                  <a:pt x="38" y="51"/>
                  <a:pt x="42" y="54"/>
                </a:cubicBezTo>
                <a:cubicBezTo>
                  <a:pt x="45" y="56"/>
                  <a:pt x="49" y="56"/>
                  <a:pt x="53" y="53"/>
                </a:cubicBezTo>
                <a:cubicBezTo>
                  <a:pt x="52" y="57"/>
                  <a:pt x="45" y="57"/>
                  <a:pt x="41" y="55"/>
                </a:cubicBezTo>
                <a:cubicBezTo>
                  <a:pt x="37" y="53"/>
                  <a:pt x="27" y="50"/>
                  <a:pt x="23" y="49"/>
                </a:cubicBezTo>
                <a:cubicBezTo>
                  <a:pt x="21" y="49"/>
                  <a:pt x="19" y="48"/>
                  <a:pt x="14" y="48"/>
                </a:cubicBezTo>
                <a:cubicBezTo>
                  <a:pt x="22" y="50"/>
                  <a:pt x="30" y="56"/>
                  <a:pt x="40" y="59"/>
                </a:cubicBezTo>
                <a:cubicBezTo>
                  <a:pt x="47" y="62"/>
                  <a:pt x="56" y="63"/>
                  <a:pt x="58" y="61"/>
                </a:cubicBezTo>
                <a:cubicBezTo>
                  <a:pt x="59" y="60"/>
                  <a:pt x="61" y="59"/>
                  <a:pt x="66" y="60"/>
                </a:cubicBezTo>
                <a:cubicBezTo>
                  <a:pt x="60" y="60"/>
                  <a:pt x="58" y="61"/>
                  <a:pt x="57" y="63"/>
                </a:cubicBezTo>
                <a:cubicBezTo>
                  <a:pt x="59" y="64"/>
                  <a:pt x="64" y="63"/>
                  <a:pt x="66" y="65"/>
                </a:cubicBezTo>
                <a:cubicBezTo>
                  <a:pt x="68" y="67"/>
                  <a:pt x="74" y="68"/>
                  <a:pt x="79" y="67"/>
                </a:cubicBezTo>
                <a:cubicBezTo>
                  <a:pt x="73" y="69"/>
                  <a:pt x="67" y="67"/>
                  <a:pt x="65" y="66"/>
                </a:cubicBezTo>
                <a:cubicBezTo>
                  <a:pt x="64" y="64"/>
                  <a:pt x="60" y="65"/>
                  <a:pt x="57" y="65"/>
                </a:cubicBezTo>
                <a:cubicBezTo>
                  <a:pt x="55" y="65"/>
                  <a:pt x="53" y="64"/>
                  <a:pt x="47" y="62"/>
                </a:cubicBezTo>
                <a:cubicBezTo>
                  <a:pt x="45" y="63"/>
                  <a:pt x="44" y="63"/>
                  <a:pt x="46" y="64"/>
                </a:cubicBezTo>
                <a:cubicBezTo>
                  <a:pt x="48" y="65"/>
                  <a:pt x="53" y="66"/>
                  <a:pt x="58" y="67"/>
                </a:cubicBezTo>
                <a:cubicBezTo>
                  <a:pt x="61" y="67"/>
                  <a:pt x="62" y="68"/>
                  <a:pt x="65" y="68"/>
                </a:cubicBezTo>
                <a:cubicBezTo>
                  <a:pt x="67" y="67"/>
                  <a:pt x="69" y="69"/>
                  <a:pt x="72" y="71"/>
                </a:cubicBezTo>
                <a:cubicBezTo>
                  <a:pt x="69" y="69"/>
                  <a:pt x="66" y="68"/>
                  <a:pt x="65" y="69"/>
                </a:cubicBezTo>
                <a:cubicBezTo>
                  <a:pt x="64" y="69"/>
                  <a:pt x="61" y="68"/>
                  <a:pt x="59" y="68"/>
                </a:cubicBezTo>
                <a:cubicBezTo>
                  <a:pt x="61" y="69"/>
                  <a:pt x="63" y="68"/>
                  <a:pt x="63" y="70"/>
                </a:cubicBezTo>
                <a:cubicBezTo>
                  <a:pt x="62" y="72"/>
                  <a:pt x="68" y="72"/>
                  <a:pt x="66" y="75"/>
                </a:cubicBezTo>
                <a:cubicBezTo>
                  <a:pt x="67" y="72"/>
                  <a:pt x="62" y="72"/>
                  <a:pt x="61" y="70"/>
                </a:cubicBezTo>
                <a:cubicBezTo>
                  <a:pt x="61" y="68"/>
                  <a:pt x="56" y="68"/>
                  <a:pt x="54" y="68"/>
                </a:cubicBezTo>
                <a:cubicBezTo>
                  <a:pt x="50" y="66"/>
                  <a:pt x="42" y="66"/>
                  <a:pt x="42" y="62"/>
                </a:cubicBezTo>
                <a:cubicBezTo>
                  <a:pt x="39" y="61"/>
                  <a:pt x="36" y="60"/>
                  <a:pt x="34" y="59"/>
                </a:cubicBezTo>
                <a:cubicBezTo>
                  <a:pt x="34" y="60"/>
                  <a:pt x="37" y="64"/>
                  <a:pt x="41" y="66"/>
                </a:cubicBezTo>
                <a:cubicBezTo>
                  <a:pt x="44" y="67"/>
                  <a:pt x="52" y="68"/>
                  <a:pt x="52" y="73"/>
                </a:cubicBezTo>
                <a:cubicBezTo>
                  <a:pt x="50" y="68"/>
                  <a:pt x="42" y="68"/>
                  <a:pt x="38" y="67"/>
                </a:cubicBezTo>
                <a:cubicBezTo>
                  <a:pt x="35" y="65"/>
                  <a:pt x="30" y="57"/>
                  <a:pt x="26" y="56"/>
                </a:cubicBezTo>
                <a:cubicBezTo>
                  <a:pt x="23" y="54"/>
                  <a:pt x="20" y="52"/>
                  <a:pt x="19" y="53"/>
                </a:cubicBezTo>
                <a:cubicBezTo>
                  <a:pt x="18" y="53"/>
                  <a:pt x="17" y="57"/>
                  <a:pt x="22" y="58"/>
                </a:cubicBezTo>
                <a:cubicBezTo>
                  <a:pt x="27" y="59"/>
                  <a:pt x="29" y="62"/>
                  <a:pt x="31" y="66"/>
                </a:cubicBezTo>
                <a:cubicBezTo>
                  <a:pt x="28" y="62"/>
                  <a:pt x="23" y="59"/>
                  <a:pt x="19" y="59"/>
                </a:cubicBezTo>
                <a:cubicBezTo>
                  <a:pt x="15" y="59"/>
                  <a:pt x="16" y="52"/>
                  <a:pt x="13" y="50"/>
                </a:cubicBezTo>
                <a:cubicBezTo>
                  <a:pt x="11" y="49"/>
                  <a:pt x="4" y="45"/>
                  <a:pt x="4" y="42"/>
                </a:cubicBezTo>
                <a:cubicBezTo>
                  <a:pt x="3" y="45"/>
                  <a:pt x="8" y="50"/>
                  <a:pt x="5" y="56"/>
                </a:cubicBezTo>
                <a:cubicBezTo>
                  <a:pt x="6" y="50"/>
                  <a:pt x="2" y="48"/>
                  <a:pt x="1" y="44"/>
                </a:cubicBezTo>
                <a:cubicBezTo>
                  <a:pt x="0" y="41"/>
                  <a:pt x="2" y="38"/>
                  <a:pt x="6" y="34"/>
                </a:cubicBezTo>
                <a:cubicBezTo>
                  <a:pt x="6" y="34"/>
                  <a:pt x="42" y="11"/>
                  <a:pt x="30" y="6"/>
                </a:cubicBezTo>
                <a:cubicBezTo>
                  <a:pt x="26" y="5"/>
                  <a:pt x="24" y="4"/>
                  <a:pt x="22" y="2"/>
                </a:cubicBezTo>
                <a:cubicBezTo>
                  <a:pt x="33" y="1"/>
                  <a:pt x="29" y="0"/>
                  <a:pt x="47" y="3"/>
                </a:cubicBezTo>
                <a:cubicBezTo>
                  <a:pt x="44" y="4"/>
                  <a:pt x="38" y="5"/>
                  <a:pt x="38" y="7"/>
                </a:cubicBezTo>
                <a:close/>
              </a:path>
            </a:pathLst>
          </a:custGeom>
          <a:solidFill>
            <a:srgbClr val="E35E31"/>
          </a:solidFill>
          <a:ln w="7938" cap="rnd">
            <a:solidFill>
              <a:srgbClr val="2421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323" name="Freeform 53"/>
          <p:cNvSpPr>
            <a:spLocks/>
          </p:cNvSpPr>
          <p:nvPr/>
        </p:nvSpPr>
        <p:spPr bwMode="auto">
          <a:xfrm>
            <a:off x="3132138" y="3359150"/>
            <a:ext cx="138112" cy="182563"/>
          </a:xfrm>
          <a:custGeom>
            <a:avLst/>
            <a:gdLst>
              <a:gd name="T0" fmla="*/ 2147483646 w 31"/>
              <a:gd name="T1" fmla="*/ 0 h 35"/>
              <a:gd name="T2" fmla="*/ 2147483646 w 31"/>
              <a:gd name="T3" fmla="*/ 0 h 35"/>
              <a:gd name="T4" fmla="*/ 2147483646 w 31"/>
              <a:gd name="T5" fmla="*/ 2147483646 h 35"/>
              <a:gd name="T6" fmla="*/ 2147483646 w 31"/>
              <a:gd name="T7" fmla="*/ 2147483646 h 35"/>
              <a:gd name="T8" fmla="*/ 2147483646 w 31"/>
              <a:gd name="T9" fmla="*/ 2147483646 h 35"/>
              <a:gd name="T10" fmla="*/ 0 w 31"/>
              <a:gd name="T11" fmla="*/ 2147483646 h 35"/>
              <a:gd name="T12" fmla="*/ 2147483646 w 31"/>
              <a:gd name="T13" fmla="*/ 2147483646 h 35"/>
              <a:gd name="T14" fmla="*/ 2147483646 w 31"/>
              <a:gd name="T15" fmla="*/ 2147483646 h 35"/>
              <a:gd name="T16" fmla="*/ 2147483646 w 31"/>
              <a:gd name="T17" fmla="*/ 2147483646 h 35"/>
              <a:gd name="T18" fmla="*/ 2147483646 w 31"/>
              <a:gd name="T19" fmla="*/ 0 h 3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1"/>
              <a:gd name="T31" fmla="*/ 0 h 35"/>
              <a:gd name="T32" fmla="*/ 31 w 31"/>
              <a:gd name="T33" fmla="*/ 35 h 3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1" h="35">
                <a:moveTo>
                  <a:pt x="29" y="0"/>
                </a:moveTo>
                <a:cubicBezTo>
                  <a:pt x="29" y="0"/>
                  <a:pt x="27" y="0"/>
                  <a:pt x="27" y="0"/>
                </a:cubicBezTo>
                <a:cubicBezTo>
                  <a:pt x="26" y="1"/>
                  <a:pt x="26" y="1"/>
                  <a:pt x="27" y="2"/>
                </a:cubicBezTo>
                <a:cubicBezTo>
                  <a:pt x="28" y="5"/>
                  <a:pt x="28" y="11"/>
                  <a:pt x="24" y="15"/>
                </a:cubicBezTo>
                <a:cubicBezTo>
                  <a:pt x="21" y="18"/>
                  <a:pt x="17" y="21"/>
                  <a:pt x="13" y="24"/>
                </a:cubicBezTo>
                <a:cubicBezTo>
                  <a:pt x="9" y="26"/>
                  <a:pt x="3" y="30"/>
                  <a:pt x="0" y="35"/>
                </a:cubicBezTo>
                <a:cubicBezTo>
                  <a:pt x="1" y="33"/>
                  <a:pt x="5" y="31"/>
                  <a:pt x="7" y="30"/>
                </a:cubicBezTo>
                <a:cubicBezTo>
                  <a:pt x="12" y="26"/>
                  <a:pt x="24" y="19"/>
                  <a:pt x="27" y="14"/>
                </a:cubicBezTo>
                <a:cubicBezTo>
                  <a:pt x="30" y="10"/>
                  <a:pt x="31" y="4"/>
                  <a:pt x="30" y="2"/>
                </a:cubicBezTo>
                <a:cubicBezTo>
                  <a:pt x="30" y="2"/>
                  <a:pt x="30" y="1"/>
                  <a:pt x="29" y="0"/>
                </a:cubicBezTo>
                <a:close/>
              </a:path>
            </a:pathLst>
          </a:custGeom>
          <a:solidFill>
            <a:srgbClr val="F895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24" name="Freeform 54"/>
          <p:cNvSpPr>
            <a:spLocks/>
          </p:cNvSpPr>
          <p:nvPr/>
        </p:nvSpPr>
        <p:spPr bwMode="auto">
          <a:xfrm>
            <a:off x="3221038" y="3379788"/>
            <a:ext cx="34925" cy="57150"/>
          </a:xfrm>
          <a:custGeom>
            <a:avLst/>
            <a:gdLst>
              <a:gd name="T0" fmla="*/ 2147483646 w 8"/>
              <a:gd name="T1" fmla="*/ 2147483646 h 11"/>
              <a:gd name="T2" fmla="*/ 2147483646 w 8"/>
              <a:gd name="T3" fmla="*/ 2147483646 h 11"/>
              <a:gd name="T4" fmla="*/ 2147483646 w 8"/>
              <a:gd name="T5" fmla="*/ 2147483646 h 11"/>
              <a:gd name="T6" fmla="*/ 0 w 8"/>
              <a:gd name="T7" fmla="*/ 2147483646 h 11"/>
              <a:gd name="T8" fmla="*/ 0 60000 65536"/>
              <a:gd name="T9" fmla="*/ 0 60000 65536"/>
              <a:gd name="T10" fmla="*/ 0 60000 65536"/>
              <a:gd name="T11" fmla="*/ 0 60000 65536"/>
              <a:gd name="T12" fmla="*/ 0 w 8"/>
              <a:gd name="T13" fmla="*/ 0 h 11"/>
              <a:gd name="T14" fmla="*/ 8 w 8"/>
              <a:gd name="T15" fmla="*/ 11 h 1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" h="11">
                <a:moveTo>
                  <a:pt x="3" y="1"/>
                </a:moveTo>
                <a:cubicBezTo>
                  <a:pt x="8" y="0"/>
                  <a:pt x="1" y="5"/>
                  <a:pt x="1" y="5"/>
                </a:cubicBezTo>
                <a:cubicBezTo>
                  <a:pt x="0" y="6"/>
                  <a:pt x="0" y="7"/>
                  <a:pt x="1" y="7"/>
                </a:cubicBezTo>
                <a:cubicBezTo>
                  <a:pt x="2" y="9"/>
                  <a:pt x="4" y="10"/>
                  <a:pt x="0" y="11"/>
                </a:cubicBezTo>
              </a:path>
            </a:pathLst>
          </a:custGeom>
          <a:noFill/>
          <a:ln w="7938" cap="rnd">
            <a:solidFill>
              <a:srgbClr val="242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25" name="Text Box 55"/>
          <p:cNvSpPr txBox="1">
            <a:spLocks noChangeArrowheads="1"/>
          </p:cNvSpPr>
          <p:nvPr/>
        </p:nvSpPr>
        <p:spPr bwMode="auto">
          <a:xfrm>
            <a:off x="6011863" y="1412875"/>
            <a:ext cx="936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sz="1200" b="1" i="1">
                <a:solidFill>
                  <a:srgbClr val="99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each box</a:t>
            </a:r>
          </a:p>
        </p:txBody>
      </p:sp>
      <p:sp>
        <p:nvSpPr>
          <p:cNvPr id="54326" name="Text Box 56"/>
          <p:cNvSpPr txBox="1">
            <a:spLocks noChangeArrowheads="1"/>
          </p:cNvSpPr>
          <p:nvPr/>
        </p:nvSpPr>
        <p:spPr bwMode="auto">
          <a:xfrm>
            <a:off x="5289550" y="2708275"/>
            <a:ext cx="2162175" cy="366713"/>
          </a:xfrm>
          <a:prstGeom prst="rect">
            <a:avLst/>
          </a:prstGeom>
          <a:solidFill>
            <a:srgbClr val="00AF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  <a:hlinkClick r:id="rId4" action="ppaction://hlinksldjump"/>
              </a:rPr>
              <a:t>Respiratory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 system</a:t>
            </a:r>
          </a:p>
        </p:txBody>
      </p:sp>
      <p:sp>
        <p:nvSpPr>
          <p:cNvPr id="54327" name="Text Box 57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5289550" y="3213100"/>
            <a:ext cx="2522538" cy="366713"/>
          </a:xfrm>
          <a:prstGeom prst="rect">
            <a:avLst/>
          </a:prstGeom>
          <a:solidFill>
            <a:srgbClr val="FF6600">
              <a:alpha val="5882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Cardiovascular system</a:t>
            </a:r>
          </a:p>
        </p:txBody>
      </p:sp>
      <p:sp>
        <p:nvSpPr>
          <p:cNvPr id="54328" name="Text Box 5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5289550" y="4437063"/>
            <a:ext cx="1658938" cy="366712"/>
          </a:xfrm>
          <a:prstGeom prst="rect">
            <a:avLst/>
          </a:prstGeom>
          <a:solidFill>
            <a:srgbClr val="993366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Renal system</a:t>
            </a:r>
          </a:p>
        </p:txBody>
      </p:sp>
      <p:sp>
        <p:nvSpPr>
          <p:cNvPr id="54329" name="Text Box 59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5289550" y="5589588"/>
            <a:ext cx="2595563" cy="366712"/>
          </a:xfrm>
          <a:prstGeom prst="rect">
            <a:avLst/>
          </a:prstGeom>
          <a:gradFill rotWithShape="1">
            <a:gsLst>
              <a:gs pos="0">
                <a:srgbClr val="0000FF">
                  <a:alpha val="67998"/>
                </a:srgbClr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Haematological system</a:t>
            </a:r>
          </a:p>
        </p:txBody>
      </p:sp>
      <p:sp>
        <p:nvSpPr>
          <p:cNvPr id="54330" name="Text Box 60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5289550" y="3860800"/>
            <a:ext cx="1946275" cy="366713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Immune system</a:t>
            </a:r>
          </a:p>
        </p:txBody>
      </p:sp>
      <p:sp>
        <p:nvSpPr>
          <p:cNvPr id="54331" name="Line 61"/>
          <p:cNvSpPr>
            <a:spLocks noChangeShapeType="1"/>
          </p:cNvSpPr>
          <p:nvPr/>
        </p:nvSpPr>
        <p:spPr bwMode="auto">
          <a:xfrm flipH="1">
            <a:off x="3563938" y="2781300"/>
            <a:ext cx="1728787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32" name="Line 62"/>
          <p:cNvSpPr>
            <a:spLocks noChangeShapeType="1"/>
          </p:cNvSpPr>
          <p:nvPr/>
        </p:nvSpPr>
        <p:spPr bwMode="auto">
          <a:xfrm flipH="1">
            <a:off x="3276600" y="3429000"/>
            <a:ext cx="2016125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33" name="Line 63"/>
          <p:cNvSpPr>
            <a:spLocks noChangeShapeType="1"/>
          </p:cNvSpPr>
          <p:nvPr/>
        </p:nvSpPr>
        <p:spPr bwMode="auto">
          <a:xfrm flipH="1">
            <a:off x="3779838" y="4076700"/>
            <a:ext cx="1512887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34" name="Line 64"/>
          <p:cNvSpPr>
            <a:spLocks noChangeShapeType="1"/>
          </p:cNvSpPr>
          <p:nvPr/>
        </p:nvSpPr>
        <p:spPr bwMode="auto">
          <a:xfrm flipH="1" flipV="1">
            <a:off x="2916238" y="5229225"/>
            <a:ext cx="2376487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35" name="Line 65"/>
          <p:cNvSpPr>
            <a:spLocks noChangeShapeType="1"/>
          </p:cNvSpPr>
          <p:nvPr/>
        </p:nvSpPr>
        <p:spPr bwMode="auto">
          <a:xfrm flipH="1" flipV="1">
            <a:off x="3635375" y="5734050"/>
            <a:ext cx="165735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36" name="Line 66"/>
          <p:cNvSpPr>
            <a:spLocks noChangeShapeType="1"/>
          </p:cNvSpPr>
          <p:nvPr/>
        </p:nvSpPr>
        <p:spPr bwMode="auto">
          <a:xfrm flipH="1" flipV="1">
            <a:off x="3563938" y="4365625"/>
            <a:ext cx="1728787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37" name="Text Box 67"/>
          <p:cNvSpPr txBox="1">
            <a:spLocks noChangeArrowheads="1"/>
          </p:cNvSpPr>
          <p:nvPr/>
        </p:nvSpPr>
        <p:spPr bwMode="auto">
          <a:xfrm>
            <a:off x="5289550" y="2060575"/>
            <a:ext cx="2378075" cy="366713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  <a:hlinkClick r:id="rId9" action="ppaction://hlinksldjump"/>
              </a:rPr>
              <a:t>Psychological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 system</a:t>
            </a:r>
          </a:p>
        </p:txBody>
      </p:sp>
      <p:sp>
        <p:nvSpPr>
          <p:cNvPr id="54338" name="Text Box 6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5289550" y="5013325"/>
            <a:ext cx="2667000" cy="366713"/>
          </a:xfrm>
          <a:prstGeom prst="rect">
            <a:avLst/>
          </a:prstGeom>
          <a:solidFill>
            <a:srgbClr val="808000">
              <a:alpha val="5607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Gastrointestinal system</a:t>
            </a:r>
          </a:p>
        </p:txBody>
      </p:sp>
      <p:sp>
        <p:nvSpPr>
          <p:cNvPr id="54339" name="Line 69"/>
          <p:cNvSpPr>
            <a:spLocks noChangeShapeType="1"/>
          </p:cNvSpPr>
          <p:nvPr/>
        </p:nvSpPr>
        <p:spPr bwMode="auto">
          <a:xfrm flipH="1" flipV="1">
            <a:off x="3276600" y="1916113"/>
            <a:ext cx="201612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40" name="Line 70"/>
          <p:cNvSpPr>
            <a:spLocks noChangeShapeType="1"/>
          </p:cNvSpPr>
          <p:nvPr/>
        </p:nvSpPr>
        <p:spPr bwMode="auto">
          <a:xfrm flipH="1" flipV="1">
            <a:off x="3708400" y="5013325"/>
            <a:ext cx="1584325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" name="Bst4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b="1">
                <a:solidFill>
                  <a:srgbClr val="FF0000"/>
                </a:solidFill>
                <a:cs typeface="2  Mitra" panose="00000400000000000000" pitchFamily="2" charset="-78"/>
              </a:rPr>
              <a:t>اثرات رواني</a:t>
            </a:r>
            <a:endParaRPr lang="en-US" b="1">
              <a:solidFill>
                <a:srgbClr val="FF0000"/>
              </a:solidFill>
              <a:cs typeface="2  Mitra" panose="00000400000000000000" pitchFamily="2" charset="-78"/>
            </a:endParaRPr>
          </a:p>
        </p:txBody>
      </p:sp>
      <p:sp>
        <p:nvSpPr>
          <p:cNvPr id="808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>
              <a:lnSpc>
                <a:spcPct val="90000"/>
              </a:lnSpc>
            </a:pPr>
            <a:r>
              <a:rPr lang="fa-IR">
                <a:cs typeface="2  Mitra" panose="00000400000000000000" pitchFamily="2" charset="-78"/>
              </a:rPr>
              <a:t>اختلال استرس پس ازسانحه(</a:t>
            </a:r>
            <a:r>
              <a:rPr lang="en-US">
                <a:cs typeface="2  Mitra" panose="00000400000000000000" pitchFamily="2" charset="-78"/>
              </a:rPr>
              <a:t>PTSD</a:t>
            </a:r>
            <a:r>
              <a:rPr lang="fa-IR">
                <a:cs typeface="2  Mitra" panose="00000400000000000000" pitchFamily="2" charset="-78"/>
              </a:rPr>
              <a:t>)</a:t>
            </a:r>
          </a:p>
          <a:p>
            <a:pPr algn="r" rtl="1" eaLnBrk="1" hangingPunct="1">
              <a:lnSpc>
                <a:spcPct val="90000"/>
              </a:lnSpc>
            </a:pPr>
            <a:endParaRPr lang="fa-IR">
              <a:cs typeface="2  Mitra" panose="00000400000000000000" pitchFamily="2" charset="-78"/>
            </a:endParaRPr>
          </a:p>
          <a:p>
            <a:pPr algn="r" rtl="1" eaLnBrk="1" hangingPunct="1">
              <a:lnSpc>
                <a:spcPct val="90000"/>
              </a:lnSpc>
            </a:pPr>
            <a:r>
              <a:rPr lang="fa-IR">
                <a:cs typeface="2  Mitra" panose="00000400000000000000" pitchFamily="2" charset="-78"/>
              </a:rPr>
              <a:t>اختلالات اضطرابي وخلقي</a:t>
            </a:r>
          </a:p>
          <a:p>
            <a:pPr algn="r" rtl="1" eaLnBrk="1" hangingPunct="1">
              <a:lnSpc>
                <a:spcPct val="90000"/>
              </a:lnSpc>
            </a:pPr>
            <a:endParaRPr lang="fa-IR">
              <a:cs typeface="2  Mitra" panose="00000400000000000000" pitchFamily="2" charset="-78"/>
            </a:endParaRPr>
          </a:p>
          <a:p>
            <a:pPr algn="r" rtl="1" eaLnBrk="1" hangingPunct="1">
              <a:lnSpc>
                <a:spcPct val="90000"/>
              </a:lnSpc>
            </a:pPr>
            <a:r>
              <a:rPr lang="fa-IR">
                <a:cs typeface="2  Mitra" panose="00000400000000000000" pitchFamily="2" charset="-78"/>
              </a:rPr>
              <a:t>افسردگي به ويژه مشخص با تغييرات چهره اي</a:t>
            </a:r>
          </a:p>
          <a:p>
            <a:pPr algn="r" rtl="1" eaLnBrk="1" hangingPunct="1">
              <a:lnSpc>
                <a:spcPct val="90000"/>
              </a:lnSpc>
              <a:buFontTx/>
              <a:buNone/>
            </a:pPr>
            <a:endParaRPr lang="fa-IR">
              <a:cs typeface="2  Mitra" panose="00000400000000000000" pitchFamily="2" charset="-78"/>
            </a:endParaRPr>
          </a:p>
          <a:p>
            <a:pPr algn="r" rtl="1" eaLnBrk="1" hangingPunct="1">
              <a:lnSpc>
                <a:spcPct val="90000"/>
              </a:lnSpc>
            </a:pPr>
            <a:r>
              <a:rPr lang="fa-IR">
                <a:cs typeface="2  Mitra" panose="00000400000000000000" pitchFamily="2" charset="-78"/>
              </a:rPr>
              <a:t>مشكلات اجتماعي همانند مشكل درروابط جنسي وكشمكش هاي اجتماعي</a:t>
            </a:r>
          </a:p>
          <a:p>
            <a:pPr algn="r" rtl="1" eaLnBrk="1" hangingPunct="1">
              <a:lnSpc>
                <a:spcPct val="90000"/>
              </a:lnSpc>
            </a:pPr>
            <a:endParaRPr lang="en-US">
              <a:cs typeface="2  Mitra" panose="00000400000000000000" pitchFamily="2" charset="-78"/>
            </a:endParaRPr>
          </a:p>
        </p:txBody>
      </p:sp>
      <p:sp>
        <p:nvSpPr>
          <p:cNvPr id="4" name="Action Button: Document 3">
            <a:hlinkClick r:id="rId4" action="ppaction://hlinksldjump" highlightClick="1"/>
          </p:cNvPr>
          <p:cNvSpPr/>
          <p:nvPr/>
        </p:nvSpPr>
        <p:spPr>
          <a:xfrm>
            <a:off x="0" y="4857750"/>
            <a:ext cx="642938" cy="714375"/>
          </a:xfrm>
          <a:prstGeom prst="actionButtonDocumen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/>
          </a:p>
        </p:txBody>
      </p:sp>
      <p:pic>
        <p:nvPicPr>
          <p:cNvPr id="2" name="Bst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80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784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0898" grpId="0"/>
      <p:bldP spid="80899" grpId="0" build="p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b="1">
                <a:solidFill>
                  <a:srgbClr val="FF0000"/>
                </a:solidFill>
                <a:cs typeface="2  Mitra" panose="00000400000000000000" pitchFamily="2" charset="-78"/>
              </a:rPr>
              <a:t>اثرات تنفسي</a:t>
            </a:r>
            <a:endParaRPr lang="en-US" b="1">
              <a:solidFill>
                <a:srgbClr val="FF0000"/>
              </a:solidFill>
              <a:cs typeface="2  Mitra" panose="00000400000000000000" pitchFamily="2" charset="-78"/>
            </a:endParaRPr>
          </a:p>
        </p:txBody>
      </p:sp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3213100"/>
            <a:ext cx="8229600" cy="4389438"/>
          </a:xfrm>
        </p:spPr>
        <p:txBody>
          <a:bodyPr/>
          <a:lstStyle/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سوختگي هاي حرارتي راههاي هوايي فوقاني ممكن است سبب تورم غشاهاي مخاطي شده و راه هوايي رامسدود كند.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آسيب استنشاقي راههاي هوايي تحتاني ممكن است سبب پيشروي نارسايي تنفسي شده ونسبت تهويه به پرفوزيون را بهم بزند.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به ياد داشته باشيد كه جبران بيش ازحد وتهاجمي مايعات مي تواند سبب بدترشدن ادم ريوي به ويژه درشيرخواران شود.</a:t>
            </a:r>
            <a:endParaRPr lang="en-US">
              <a:cs typeface="2  Mitra" panose="00000400000000000000" pitchFamily="2" charset="-78"/>
            </a:endParaRPr>
          </a:p>
        </p:txBody>
      </p:sp>
      <p:pic>
        <p:nvPicPr>
          <p:cNvPr id="56324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33375"/>
            <a:ext cx="3552825" cy="273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Bst5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516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1922" grpId="0"/>
      <p:bldP spid="8192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b="1">
                <a:solidFill>
                  <a:srgbClr val="FF0000"/>
                </a:solidFill>
                <a:cs typeface="2  Mitra" panose="00000400000000000000" pitchFamily="2" charset="-78"/>
              </a:rPr>
              <a:t>بررسی ها ازنظر:</a:t>
            </a:r>
            <a:endParaRPr lang="en-US" b="1">
              <a:solidFill>
                <a:srgbClr val="FF0000"/>
              </a:solidFill>
              <a:cs typeface="2  Mitra" panose="00000400000000000000" pitchFamily="2" charset="-78"/>
            </a:endParaRPr>
          </a:p>
        </p:txBody>
      </p:sp>
      <p:sp>
        <p:nvSpPr>
          <p:cNvPr id="86019" name="Content Placeholder 2"/>
          <p:cNvSpPr>
            <a:spLocks noGrp="1"/>
          </p:cNvSpPr>
          <p:nvPr>
            <p:ph idx="1"/>
          </p:nvPr>
        </p:nvSpPr>
        <p:spPr>
          <a:xfrm>
            <a:off x="444500" y="2636838"/>
            <a:ext cx="8229600" cy="4389437"/>
          </a:xfrm>
        </p:spPr>
        <p:txBody>
          <a:bodyPr/>
          <a:lstStyle/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هیپوکسی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مسمومیت با مونوکسید کربن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سوختگی راه هوایی فوقانی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سوختگی راه هوایی تحتانی</a:t>
            </a:r>
          </a:p>
          <a:p>
            <a:pPr algn="r" rtl="1" eaLnBrk="1" hangingPunct="1"/>
            <a:endParaRPr lang="en-US">
              <a:cs typeface="2  Mitra" panose="00000400000000000000" pitchFamily="2" charset="-78"/>
            </a:endParaRPr>
          </a:p>
        </p:txBody>
      </p:sp>
      <p:pic>
        <p:nvPicPr>
          <p:cNvPr id="57348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687513"/>
            <a:ext cx="2568575" cy="433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Bst5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8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65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6018" grpId="0"/>
      <p:bldP spid="8601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>
                <a:solidFill>
                  <a:srgbClr val="FF0000"/>
                </a:solidFill>
                <a:cs typeface="2  Mitra" panose="00000400000000000000" pitchFamily="2" charset="-78"/>
              </a:rPr>
              <a:t>مسمومیت با مونواکسید کربن</a:t>
            </a:r>
            <a:endParaRPr lang="en-US">
              <a:solidFill>
                <a:srgbClr val="FF0000"/>
              </a:solidFill>
              <a:cs typeface="2  Mitra" panose="00000400000000000000" pitchFamily="2" charset="-78"/>
            </a:endParaRPr>
          </a:p>
        </p:txBody>
      </p:sp>
      <p:sp>
        <p:nvSpPr>
          <p:cNvPr id="931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وجود سوختگی های ناکامل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بیرنگ، بی بو، بی مزه </a:t>
            </a:r>
            <a:r>
              <a:rPr lang="en-US">
                <a:cs typeface="2  Mitra" panose="00000400000000000000" pitchFamily="2" charset="-78"/>
              </a:rPr>
              <a:t>co</a:t>
            </a:r>
            <a:endParaRPr lang="fa-IR">
              <a:cs typeface="2  Mitra" panose="00000400000000000000" pitchFamily="2" charset="-78"/>
            </a:endParaRP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باند شدن آن با هموگلوبین 200برابربیش ترازاکسیژن است.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سردرد، تهوع، استفراغ، زنگ زدن گوش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پایین بودن غیرمعمول</a:t>
            </a:r>
            <a:r>
              <a:rPr lang="en-US">
                <a:cs typeface="2  Mitra" panose="00000400000000000000" pitchFamily="2" charset="-78"/>
              </a:rPr>
              <a:t>SPO2</a:t>
            </a:r>
            <a:endParaRPr lang="fa-IR">
              <a:cs typeface="2  Mitra" panose="00000400000000000000" pitchFamily="2" charset="-78"/>
            </a:endParaRPr>
          </a:p>
          <a:p>
            <a:pPr algn="r" rtl="1" eaLnBrk="1" hangingPunct="1"/>
            <a:endParaRPr lang="fa-IR">
              <a:cs typeface="2  Mitra" panose="00000400000000000000" pitchFamily="2" charset="-78"/>
            </a:endParaRPr>
          </a:p>
          <a:p>
            <a:pPr algn="r" rtl="1" eaLnBrk="1" hangingPunct="1"/>
            <a:endParaRPr lang="en-US">
              <a:cs typeface="2  Mitra" panose="00000400000000000000" pitchFamily="2" charset="-78"/>
            </a:endParaRPr>
          </a:p>
        </p:txBody>
      </p:sp>
      <p:pic>
        <p:nvPicPr>
          <p:cNvPr id="2" name="Bst5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488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3186" grpId="0"/>
      <p:bldP spid="9318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>
                <a:solidFill>
                  <a:srgbClr val="FF0000"/>
                </a:solidFill>
                <a:cs typeface="2  Mitra" panose="00000400000000000000" pitchFamily="2" charset="-78"/>
              </a:rPr>
              <a:t>سوختگی راه هوایی فوقانی</a:t>
            </a:r>
            <a:endParaRPr lang="en-US">
              <a:solidFill>
                <a:srgbClr val="FF0000"/>
              </a:solidFill>
              <a:cs typeface="2  Mitr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>
                <a:ea typeface="+mn-ea"/>
                <a:cs typeface="2  Mitra" pitchFamily="2" charset="-78"/>
              </a:rPr>
              <a:t>عمدتا با سوختگی های حرارتی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>
                <a:ea typeface="+mn-ea"/>
                <a:cs typeface="2  Mitra" pitchFamily="2" charset="-78"/>
              </a:rPr>
              <a:t>علایم تهدید کننده:</a:t>
            </a:r>
          </a:p>
          <a:p>
            <a:pPr marL="0" indent="0" algn="r" rtl="1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fa-IR" dirty="0">
                <a:ea typeface="+mn-ea"/>
                <a:cs typeface="2  Mitra" pitchFamily="2" charset="-78"/>
              </a:rPr>
              <a:t>   سوختگی های گردن و صورت</a:t>
            </a:r>
          </a:p>
          <a:p>
            <a:pPr marL="0" indent="0" algn="r" rtl="1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fa-IR" dirty="0">
                <a:ea typeface="+mn-ea"/>
                <a:cs typeface="2  Mitra" pitchFamily="2" charset="-78"/>
              </a:rPr>
              <a:t>   علایمی ازسوختگی های بینی وابروها</a:t>
            </a:r>
          </a:p>
          <a:p>
            <a:pPr marL="0" indent="0" algn="r" rtl="1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fa-IR" dirty="0">
                <a:ea typeface="+mn-ea"/>
                <a:cs typeface="2  Mitra" pitchFamily="2" charset="-78"/>
              </a:rPr>
              <a:t>   تاکی پنه، خشونت صدا</a:t>
            </a:r>
          </a:p>
          <a:p>
            <a:pPr marL="0" indent="0" algn="r" rtl="1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fa-IR" dirty="0">
                <a:ea typeface="+mn-ea"/>
                <a:cs typeface="2  Mitra" pitchFamily="2" charset="-78"/>
              </a:rPr>
              <a:t>   قرمزوخشک بودن غشاهای مخاطی دهان وبینی  </a:t>
            </a:r>
            <a:endParaRPr lang="en-US" dirty="0">
              <a:ea typeface="+mn-ea"/>
              <a:cs typeface="2  Mitra" pitchFamily="2" charset="-78"/>
            </a:endParaRPr>
          </a:p>
        </p:txBody>
      </p:sp>
      <p:pic>
        <p:nvPicPr>
          <p:cNvPr id="2" name="Bst5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35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4210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b="1">
                <a:solidFill>
                  <a:srgbClr val="FF0000"/>
                </a:solidFill>
                <a:cs typeface="2  Mitra" panose="00000400000000000000" pitchFamily="2" charset="-78"/>
              </a:rPr>
              <a:t>سوختگی های خفیف</a:t>
            </a:r>
            <a:endParaRPr lang="en-US" b="1">
              <a:solidFill>
                <a:srgbClr val="FF0000"/>
              </a:solidFill>
              <a:cs typeface="2  Mitr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>
                <a:ea typeface="+mn-ea"/>
                <a:cs typeface="2  Mitra" pitchFamily="2" charset="-78"/>
              </a:rPr>
              <a:t>درگیری کمتراز15%سطح بدن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>
                <a:ea typeface="+mn-ea"/>
                <a:cs typeface="2  Mitra" pitchFamily="2" charset="-78"/>
              </a:rPr>
              <a:t>هیچ شکایتی ازآسیب یا درگیری درناحیه دست ها، صورت،  پاها و ناحیه تناسلی وجود ندارد.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>
                <a:ea typeface="+mn-ea"/>
                <a:cs typeface="2  Mitra" pitchFamily="2" charset="-78"/>
              </a:rPr>
              <a:t>هیچ شواهدی مبنی برآسیب های استنشاقی، جراحت های وابسته و مشکلات سلامتی قبلی شدید وجود ندارد.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fa-IR" dirty="0">
              <a:ea typeface="+mn-ea"/>
              <a:cs typeface="2  Mitra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fa-IR" dirty="0">
                <a:ea typeface="+mn-ea"/>
                <a:cs typeface="2  Mitra" pitchFamily="2" charset="-78"/>
              </a:rPr>
              <a:t>   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>
              <a:ea typeface="+mn-ea"/>
              <a:cs typeface="2  Mitra" pitchFamily="2" charset="-78"/>
            </a:endParaRPr>
          </a:p>
        </p:txBody>
      </p:sp>
      <p:pic>
        <p:nvPicPr>
          <p:cNvPr id="2" name="Bsr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526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072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>
                <a:solidFill>
                  <a:srgbClr val="FF0000"/>
                </a:solidFill>
                <a:cs typeface="2  Mitra" panose="00000400000000000000" pitchFamily="2" charset="-78"/>
              </a:rPr>
              <a:t>سوختگی راه هوایی تحتانی</a:t>
            </a:r>
            <a:endParaRPr lang="en-US">
              <a:solidFill>
                <a:srgbClr val="FF0000"/>
              </a:solidFill>
              <a:cs typeface="2  Mitr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000250"/>
            <a:ext cx="8229600" cy="3814763"/>
          </a:xfrm>
        </p:spPr>
        <p:txBody>
          <a:bodyPr>
            <a:normAutofit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>
                <a:ea typeface="+mn-ea"/>
                <a:cs typeface="2  Mitra" pitchFamily="2" charset="-78"/>
              </a:rPr>
              <a:t>عمدتا همراه با سوختگی های شیمیایی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>
                <a:ea typeface="+mn-ea"/>
                <a:cs typeface="2  Mitra" pitchFamily="2" charset="-78"/>
              </a:rPr>
              <a:t>علایم تهدید کننده: </a:t>
            </a:r>
            <a:endParaRPr lang="en-US" dirty="0">
              <a:ea typeface="+mn-ea"/>
              <a:cs typeface="2  Mitra" pitchFamily="2" charset="-78"/>
            </a:endParaRPr>
          </a:p>
        </p:txBody>
      </p:sp>
      <p:sp>
        <p:nvSpPr>
          <p:cNvPr id="4" name="Action Button: Document 3">
            <a:hlinkClick r:id="rId4" action="ppaction://hlinksldjump" highlightClick="1"/>
          </p:cNvPr>
          <p:cNvSpPr/>
          <p:nvPr/>
        </p:nvSpPr>
        <p:spPr>
          <a:xfrm>
            <a:off x="0" y="4857750"/>
            <a:ext cx="642938" cy="714375"/>
          </a:xfrm>
          <a:prstGeom prst="actionButtonDocumen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/>
          </a:p>
        </p:txBody>
      </p:sp>
      <p:sp>
        <p:nvSpPr>
          <p:cNvPr id="5" name="Explosion 2 4"/>
          <p:cNvSpPr/>
          <p:nvPr/>
        </p:nvSpPr>
        <p:spPr>
          <a:xfrm>
            <a:off x="641350" y="2565400"/>
            <a:ext cx="7812088" cy="4148138"/>
          </a:xfrm>
          <a:prstGeom prst="irregularSeal2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fa-IR" sz="2400" b="1" dirty="0">
                <a:solidFill>
                  <a:srgbClr val="FF0000"/>
                </a:solidFill>
                <a:cs typeface="2  Mitra" pitchFamily="2" charset="-78"/>
              </a:rPr>
              <a:t> </a:t>
            </a:r>
            <a:r>
              <a:rPr lang="fa-IR" sz="1600" b="1" dirty="0">
                <a:solidFill>
                  <a:srgbClr val="FF0000"/>
                </a:solidFill>
                <a:cs typeface="2  Mitra" pitchFamily="2" charset="-78"/>
              </a:rPr>
              <a:t>ازدست دادن هوشیاری</a:t>
            </a:r>
          </a:p>
          <a:p>
            <a:pPr algn="r" rtl="1"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fa-IR" sz="1600" b="1" dirty="0">
                <a:solidFill>
                  <a:srgbClr val="FF0000"/>
                </a:solidFill>
                <a:cs typeface="2  Mitra" pitchFamily="2" charset="-78"/>
              </a:rPr>
              <a:t>   سوختگی درفضای بسته</a:t>
            </a:r>
          </a:p>
          <a:p>
            <a:pPr algn="r" rtl="1"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fa-IR" sz="1600" b="1" dirty="0">
                <a:solidFill>
                  <a:srgbClr val="FF0000"/>
                </a:solidFill>
                <a:cs typeface="2  Mitra" pitchFamily="2" charset="-78"/>
              </a:rPr>
              <a:t>   تاکی پنه </a:t>
            </a:r>
          </a:p>
          <a:p>
            <a:pPr algn="r" rtl="1"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fa-IR" sz="1600" b="1" dirty="0">
                <a:solidFill>
                  <a:srgbClr val="FF0000"/>
                </a:solidFill>
                <a:cs typeface="2  Mitra" pitchFamily="2" charset="-78"/>
              </a:rPr>
              <a:t>   سرفه</a:t>
            </a:r>
          </a:p>
          <a:p>
            <a:pPr algn="r" rtl="1"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fa-IR" sz="1600" b="1" dirty="0">
                <a:solidFill>
                  <a:srgbClr val="FF0000"/>
                </a:solidFill>
                <a:cs typeface="2  Mitra" pitchFamily="2" charset="-78"/>
              </a:rPr>
              <a:t>  صداهای رال، ویزینگ، رونکا</a:t>
            </a:r>
          </a:p>
          <a:p>
            <a:pPr algn="r" rtl="1"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fa-IR" sz="1600" b="1" dirty="0">
                <a:solidFill>
                  <a:srgbClr val="FF0000"/>
                </a:solidFill>
                <a:cs typeface="2  Mitra" pitchFamily="2" charset="-78"/>
              </a:rPr>
              <a:t>  خلط دودی</a:t>
            </a:r>
            <a:endParaRPr lang="en-US" sz="1600" b="1" dirty="0">
              <a:solidFill>
                <a:srgbClr val="FF0000"/>
              </a:solidFill>
            </a:endParaRPr>
          </a:p>
        </p:txBody>
      </p:sp>
      <p:pic>
        <p:nvPicPr>
          <p:cNvPr id="2" name="Bst5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99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5234" grpId="0"/>
      <p:bldP spid="3" grpId="0" build="p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85750"/>
            <a:ext cx="8229600" cy="1143000"/>
          </a:xfrm>
        </p:spPr>
        <p:txBody>
          <a:bodyPr/>
          <a:lstStyle/>
          <a:p>
            <a:pPr algn="r" rtl="1" eaLnBrk="1" hangingPunct="1"/>
            <a:r>
              <a:rPr lang="fa-IR" b="1">
                <a:solidFill>
                  <a:srgbClr val="FF0000"/>
                </a:solidFill>
                <a:cs typeface="2  Mitra" panose="00000400000000000000" pitchFamily="2" charset="-78"/>
              </a:rPr>
              <a:t>سيستم قلبي-عروقي</a:t>
            </a:r>
            <a:endParaRPr lang="en-US" b="1">
              <a:solidFill>
                <a:srgbClr val="FF0000"/>
              </a:solidFill>
              <a:cs typeface="2  Mitra" panose="00000400000000000000" pitchFamily="2" charset="-78"/>
            </a:endParaRPr>
          </a:p>
        </p:txBody>
      </p:sp>
      <p:sp>
        <p:nvSpPr>
          <p:cNvPr id="55300" name="Text Box 4"/>
          <p:cNvSpPr txBox="1">
            <a:spLocks noGrp="1" noChangeArrowheads="1"/>
          </p:cNvSpPr>
          <p:nvPr>
            <p:ph idx="1"/>
          </p:nvPr>
        </p:nvSpPr>
        <p:spPr>
          <a:xfrm>
            <a:off x="468313" y="1557338"/>
            <a:ext cx="8229600" cy="4525962"/>
          </a:xfrm>
        </p:spPr>
        <p:txBody>
          <a:bodyPr>
            <a:normAutofit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GB" dirty="0">
                <a:ea typeface="+mn-ea"/>
                <a:cs typeface="2  Mitra" pitchFamily="2" charset="-78"/>
              </a:rPr>
              <a:t> </a:t>
            </a:r>
            <a:r>
              <a:rPr lang="fa-IR" sz="3600" dirty="0">
                <a:ea typeface="+mn-ea"/>
                <a:cs typeface="2  Mitra" pitchFamily="2" charset="-78"/>
              </a:rPr>
              <a:t>كاهش حجم درحال گردش       كاهش بازگشت وريدي</a:t>
            </a:r>
            <a:endParaRPr lang="fa-IR" dirty="0">
              <a:ea typeface="+mn-ea"/>
              <a:cs typeface="2  Mitra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fa-IR" dirty="0">
              <a:ea typeface="+mn-ea"/>
              <a:cs typeface="2  Mitra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fa-IR" dirty="0">
              <a:ea typeface="+mn-ea"/>
              <a:cs typeface="2  Mitra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fa-IR" dirty="0">
              <a:ea typeface="+mn-ea"/>
              <a:cs typeface="2  Mitra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>
                <a:ea typeface="+mn-ea"/>
                <a:cs typeface="2  Mitra" pitchFamily="2" charset="-78"/>
              </a:rPr>
              <a:t>بررسی علایم:</a:t>
            </a:r>
          </a:p>
          <a:p>
            <a:pPr marL="0" indent="0" algn="r" rtl="1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fa-IR" dirty="0">
                <a:ea typeface="+mn-ea"/>
                <a:cs typeface="2  Mitra" pitchFamily="2" charset="-78"/>
              </a:rPr>
              <a:t>  تاکی کاردی، هیپوتانسیون، کاهش قدرت نبض های محیطی، پرشدن مجدد مویرگی تاخیری</a:t>
            </a:r>
          </a:p>
        </p:txBody>
      </p:sp>
      <p:sp>
        <p:nvSpPr>
          <p:cNvPr id="96260" name="Line 14"/>
          <p:cNvSpPr>
            <a:spLocks noChangeShapeType="1"/>
          </p:cNvSpPr>
          <p:nvPr/>
        </p:nvSpPr>
        <p:spPr bwMode="auto">
          <a:xfrm flipH="1">
            <a:off x="4140200" y="1989138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6261" name="Line 15"/>
          <p:cNvSpPr>
            <a:spLocks noChangeShapeType="1"/>
          </p:cNvSpPr>
          <p:nvPr/>
        </p:nvSpPr>
        <p:spPr bwMode="auto">
          <a:xfrm>
            <a:off x="971550" y="1916113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6262" name="Line 16"/>
          <p:cNvSpPr>
            <a:spLocks noChangeShapeType="1"/>
          </p:cNvSpPr>
          <p:nvPr/>
        </p:nvSpPr>
        <p:spPr bwMode="auto">
          <a:xfrm>
            <a:off x="3643313" y="3000375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6263" name="Rectangle 17"/>
          <p:cNvSpPr>
            <a:spLocks noChangeArrowheads="1"/>
          </p:cNvSpPr>
          <p:nvPr/>
        </p:nvSpPr>
        <p:spPr bwMode="auto">
          <a:xfrm>
            <a:off x="0" y="2708275"/>
            <a:ext cx="40322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sz="3200">
                <a:latin typeface="Arial" panose="020B0604020202020204" pitchFamily="34" charset="0"/>
                <a:cs typeface="Arial" panose="020B0604020202020204" pitchFamily="34" charset="0"/>
              </a:rPr>
              <a:t>كاهش برون ده قلبي</a:t>
            </a:r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264" name="Rectangle 18"/>
          <p:cNvSpPr>
            <a:spLocks noChangeArrowheads="1"/>
          </p:cNvSpPr>
          <p:nvPr/>
        </p:nvSpPr>
        <p:spPr bwMode="auto">
          <a:xfrm>
            <a:off x="4572000" y="2636838"/>
            <a:ext cx="41973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Majalla UI"/>
                <a:cs typeface="Majalla UI"/>
              </a:defRPr>
            </a:lvl9pPr>
          </a:lstStyle>
          <a:p>
            <a:pPr algn="ct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sz="3200">
                <a:latin typeface="Arial" panose="020B0604020202020204" pitchFamily="34" charset="0"/>
                <a:cs typeface="Arial" panose="020B0604020202020204" pitchFamily="34" charset="0"/>
              </a:rPr>
              <a:t>افزايش مقاومت عروق محيطي</a:t>
            </a:r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Action Button: Document 8">
            <a:hlinkClick r:id="rId4" action="ppaction://hlinksldjump" highlightClick="1"/>
          </p:cNvPr>
          <p:cNvSpPr/>
          <p:nvPr/>
        </p:nvSpPr>
        <p:spPr>
          <a:xfrm>
            <a:off x="0" y="4857750"/>
            <a:ext cx="642938" cy="714375"/>
          </a:xfrm>
          <a:prstGeom prst="actionButtonDocumen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/>
          </a:p>
        </p:txBody>
      </p:sp>
      <p:pic>
        <p:nvPicPr>
          <p:cNvPr id="2" name="Bst5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53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53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512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6258" grpId="0"/>
      <p:bldP spid="96260" grpId="0" animBg="1"/>
      <p:bldP spid="96261" grpId="0" animBg="1"/>
      <p:bldP spid="96262" grpId="0" animBg="1"/>
      <p:bldP spid="96263" grpId="0"/>
      <p:bldP spid="96264" grpId="0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b="1">
                <a:solidFill>
                  <a:srgbClr val="FF0000"/>
                </a:solidFill>
                <a:cs typeface="2  Mitra" panose="00000400000000000000" pitchFamily="2" charset="-78"/>
              </a:rPr>
              <a:t>سيستم ايمني</a:t>
            </a:r>
            <a:endParaRPr lang="en-US" b="1">
              <a:solidFill>
                <a:srgbClr val="FF0000"/>
              </a:solidFill>
              <a:cs typeface="2  Mitra" panose="00000400000000000000" pitchFamily="2" charset="-78"/>
            </a:endParaRPr>
          </a:p>
        </p:txBody>
      </p:sp>
      <p:sp>
        <p:nvSpPr>
          <p:cNvPr id="972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فاز التهاب اوليه:</a:t>
            </a:r>
          </a:p>
          <a:p>
            <a:pPr algn="r" rtl="1" eaLnBrk="1" hangingPunct="1">
              <a:buFontTx/>
              <a:buNone/>
            </a:pPr>
            <a:r>
              <a:rPr lang="fa-IR">
                <a:cs typeface="2  Mitra" panose="00000400000000000000" pitchFamily="2" charset="-78"/>
              </a:rPr>
              <a:t>-افزايش ايمونوگلوبولين هاي درحال گردش</a:t>
            </a:r>
          </a:p>
          <a:p>
            <a:pPr algn="r" rtl="1" eaLnBrk="1" hangingPunct="1">
              <a:buFontTx/>
              <a:buNone/>
            </a:pPr>
            <a:r>
              <a:rPr lang="fa-IR">
                <a:cs typeface="2  Mitra" panose="00000400000000000000" pitchFamily="2" charset="-78"/>
              </a:rPr>
              <a:t>-فعال شدن سيستم كمپلمان</a:t>
            </a:r>
          </a:p>
          <a:p>
            <a:pPr algn="r" rtl="1" eaLnBrk="1" hangingPunct="1">
              <a:buFontTx/>
              <a:buNone/>
            </a:pPr>
            <a:r>
              <a:rPr lang="fa-IR">
                <a:cs typeface="2  Mitra" panose="00000400000000000000" pitchFamily="2" charset="-78"/>
              </a:rPr>
              <a:t>-بالا رفتن ميزان پروتئين ها درمرحله حاد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فاز سركوب شدن سيستم ايمني:</a:t>
            </a:r>
          </a:p>
          <a:p>
            <a:pPr algn="r" rtl="1" eaLnBrk="1" hangingPunct="1">
              <a:buFontTx/>
              <a:buNone/>
            </a:pPr>
            <a:r>
              <a:rPr lang="fa-IR">
                <a:cs typeface="2  Mitra" panose="00000400000000000000" pitchFamily="2" charset="-78"/>
              </a:rPr>
              <a:t>-كاهش ايمونوگلوبولين هاي درحال گردش</a:t>
            </a:r>
            <a:endParaRPr lang="en-US">
              <a:cs typeface="2  Mitra" panose="00000400000000000000" pitchFamily="2" charset="-78"/>
            </a:endParaRPr>
          </a:p>
        </p:txBody>
      </p:sp>
      <p:sp>
        <p:nvSpPr>
          <p:cNvPr id="4" name="Action Button: Document 3">
            <a:hlinkClick r:id="rId4" action="ppaction://hlinksldjump" highlightClick="1"/>
          </p:cNvPr>
          <p:cNvSpPr/>
          <p:nvPr/>
        </p:nvSpPr>
        <p:spPr>
          <a:xfrm>
            <a:off x="0" y="4857750"/>
            <a:ext cx="642938" cy="714375"/>
          </a:xfrm>
          <a:prstGeom prst="actionButtonDocumen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/>
          </a:p>
        </p:txBody>
      </p:sp>
      <p:pic>
        <p:nvPicPr>
          <p:cNvPr id="2" name="Bst5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7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7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7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387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7282" grpId="0"/>
      <p:bldP spid="97283" grpId="0" build="p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Content Placeholder 2"/>
          <p:cNvSpPr>
            <a:spLocks noGrp="1"/>
          </p:cNvSpPr>
          <p:nvPr>
            <p:ph idx="1"/>
          </p:nvPr>
        </p:nvSpPr>
        <p:spPr>
          <a:xfrm>
            <a:off x="457200" y="1898650"/>
            <a:ext cx="8229600" cy="4389438"/>
          </a:xfrm>
        </p:spPr>
        <p:txBody>
          <a:bodyPr/>
          <a:lstStyle/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1.کاهش جریان خون کلیوی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2.کاهش ریت فیلتراسیون کلیوی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3.افزایش تولید</a:t>
            </a:r>
            <a:r>
              <a:rPr lang="en-US">
                <a:cs typeface="2  Mitra" panose="00000400000000000000" pitchFamily="2" charset="-78"/>
              </a:rPr>
              <a:t>ADH</a:t>
            </a:r>
            <a:endParaRPr lang="fa-IR">
              <a:cs typeface="2  Mitra" panose="00000400000000000000" pitchFamily="2" charset="-78"/>
            </a:endParaRP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4.افزایش آلدوسترون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5.احتباس آب و سدیم= ادم</a:t>
            </a:r>
          </a:p>
          <a:p>
            <a:pPr algn="r" rtl="1" eaLnBrk="1" hangingPunct="1">
              <a:buFont typeface="Wingdings" panose="05000000000000000000" pitchFamily="2" charset="2"/>
              <a:buChar char="q"/>
            </a:pPr>
            <a:r>
              <a:rPr lang="fa-IR">
                <a:cs typeface="2  Mitra" panose="00000400000000000000" pitchFamily="2" charset="-78"/>
              </a:rPr>
              <a:t>اختلال درعملکرد توبول کلیوی= نکروزحادتوبولی</a:t>
            </a:r>
          </a:p>
        </p:txBody>
      </p:sp>
      <p:sp>
        <p:nvSpPr>
          <p:cNvPr id="983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b="1">
                <a:solidFill>
                  <a:srgbClr val="FF0000"/>
                </a:solidFill>
                <a:cs typeface="2  Mitra" panose="00000400000000000000" pitchFamily="2" charset="-78"/>
              </a:rPr>
              <a:t>سيستم كليوي</a:t>
            </a:r>
            <a:endParaRPr lang="en-US" b="1">
              <a:solidFill>
                <a:srgbClr val="FF0000"/>
              </a:solidFill>
              <a:cs typeface="2  Mitra" panose="00000400000000000000" pitchFamily="2" charset="-78"/>
            </a:endParaRPr>
          </a:p>
        </p:txBody>
      </p:sp>
      <p:sp>
        <p:nvSpPr>
          <p:cNvPr id="5" name="Action Button: Document 4">
            <a:hlinkClick r:id="rId4" action="ppaction://hlinksldjump" highlightClick="1"/>
          </p:cNvPr>
          <p:cNvSpPr/>
          <p:nvPr/>
        </p:nvSpPr>
        <p:spPr>
          <a:xfrm>
            <a:off x="0" y="4071938"/>
            <a:ext cx="642938" cy="714375"/>
          </a:xfrm>
          <a:prstGeom prst="actionButtonDocumen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/>
          </a:p>
        </p:txBody>
      </p:sp>
      <p:sp>
        <p:nvSpPr>
          <p:cNvPr id="6" name="Flowchart: Alternate Process 5"/>
          <p:cNvSpPr/>
          <p:nvPr/>
        </p:nvSpPr>
        <p:spPr>
          <a:xfrm>
            <a:off x="644525" y="755650"/>
            <a:ext cx="4500563" cy="3228975"/>
          </a:xfrm>
          <a:prstGeom prst="flowChartAlternateProcess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73050" indent="-273050" algn="r" rtl="1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" pitchFamily="2" charset="2"/>
              <a:buChar char="q"/>
              <a:defRPr/>
            </a:pPr>
            <a:r>
              <a:rPr lang="fa-IR" sz="2400" b="1" dirty="0">
                <a:solidFill>
                  <a:prstClr val="black"/>
                </a:solidFill>
                <a:cs typeface="2  Mitra" pitchFamily="2" charset="-78"/>
              </a:rPr>
              <a:t>توجه:سوختگی های الکتریکی با ولتاژبالا ممکن است سبب رابدومیولیز ومیوگلوبینوری شوند.</a:t>
            </a:r>
            <a:endParaRPr lang="en-US" sz="2400" b="1" dirty="0">
              <a:solidFill>
                <a:prstClr val="black"/>
              </a:solidFill>
              <a:cs typeface="2  Mitra" pitchFamily="2" charset="-78"/>
            </a:endParaRPr>
          </a:p>
        </p:txBody>
      </p:sp>
      <p:pic>
        <p:nvPicPr>
          <p:cNvPr id="2" name="Bst5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8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8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8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8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8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8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8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8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8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83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83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83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83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83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83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834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8306" grpId="0" build="p"/>
      <p:bldP spid="98307" grpId="0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b="1">
                <a:solidFill>
                  <a:srgbClr val="FF0000"/>
                </a:solidFill>
                <a:cs typeface="2  Mitra" panose="00000400000000000000" pitchFamily="2" charset="-78"/>
              </a:rPr>
              <a:t>سيستم گوارشي</a:t>
            </a:r>
            <a:endParaRPr lang="en-US" b="1">
              <a:solidFill>
                <a:srgbClr val="FF0000"/>
              </a:solidFill>
              <a:cs typeface="2  Mitra" panose="00000400000000000000" pitchFamily="2" charset="-78"/>
            </a:endParaRPr>
          </a:p>
        </p:txBody>
      </p:sp>
      <p:sp>
        <p:nvSpPr>
          <p:cNvPr id="1003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ايجاد زخم(زخم استرسي)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ايلوئوس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فعاليت باكتري هاي عفوني 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كلستازيس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اختلال عملكرد كبدي(تداخل درآنزيم ها،كاهش درسنتزعوامل انعقادي وپروتئين ها)</a:t>
            </a:r>
            <a:endParaRPr lang="en-US">
              <a:cs typeface="2  Mitra" panose="00000400000000000000" pitchFamily="2" charset="-78"/>
            </a:endParaRPr>
          </a:p>
        </p:txBody>
      </p:sp>
      <p:sp>
        <p:nvSpPr>
          <p:cNvPr id="4" name="Action Button: Document 3">
            <a:hlinkClick r:id="rId4" action="ppaction://hlinksldjump" highlightClick="1"/>
          </p:cNvPr>
          <p:cNvSpPr/>
          <p:nvPr/>
        </p:nvSpPr>
        <p:spPr>
          <a:xfrm>
            <a:off x="0" y="4857750"/>
            <a:ext cx="642938" cy="714375"/>
          </a:xfrm>
          <a:prstGeom prst="actionButtonDocumen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/>
          </a:p>
        </p:txBody>
      </p:sp>
      <p:pic>
        <p:nvPicPr>
          <p:cNvPr id="2" name="Bst5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528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0354" grpId="0"/>
      <p:bldP spid="100355" grpId="0" build="p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b="1" dirty="0">
                <a:solidFill>
                  <a:srgbClr val="FF0000"/>
                </a:solidFill>
                <a:cs typeface="2  Mitra" panose="00000400000000000000" pitchFamily="2" charset="-78"/>
              </a:rPr>
              <a:t>سيستم گردش خون</a:t>
            </a:r>
            <a:endParaRPr lang="en-US" b="1" dirty="0">
              <a:solidFill>
                <a:srgbClr val="FF0000"/>
              </a:solidFill>
              <a:cs typeface="2  Mitra" panose="00000400000000000000" pitchFamily="2" charset="-78"/>
            </a:endParaRPr>
          </a:p>
        </p:txBody>
      </p:sp>
      <p:sp>
        <p:nvSpPr>
          <p:cNvPr id="1024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آنمي به علت:</a:t>
            </a:r>
          </a:p>
          <a:p>
            <a:pPr algn="r" rtl="1" eaLnBrk="1" hangingPunct="1">
              <a:buFontTx/>
              <a:buNone/>
            </a:pPr>
            <a:r>
              <a:rPr lang="fa-IR">
                <a:cs typeface="2  Mitra" panose="00000400000000000000" pitchFamily="2" charset="-78"/>
              </a:rPr>
              <a:t>-كاهش نيمه عمر گلبول هاي قرمزخوني</a:t>
            </a:r>
          </a:p>
          <a:p>
            <a:pPr algn="r" rtl="1" eaLnBrk="1" hangingPunct="1">
              <a:buFontTx/>
              <a:buNone/>
            </a:pPr>
            <a:r>
              <a:rPr lang="fa-IR">
                <a:cs typeface="2  Mitra" panose="00000400000000000000" pitchFamily="2" charset="-78"/>
              </a:rPr>
              <a:t>-هموليز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نوتروفيلي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ترومبوسيتوپني</a:t>
            </a:r>
            <a:endParaRPr lang="en-US">
              <a:cs typeface="2  Mitra" panose="00000400000000000000" pitchFamily="2" charset="-78"/>
            </a:endParaRPr>
          </a:p>
        </p:txBody>
      </p:sp>
      <p:sp>
        <p:nvSpPr>
          <p:cNvPr id="4" name="Action Button: Document 3">
            <a:hlinkClick r:id="rId4" action="ppaction://hlinksldjump" highlightClick="1"/>
          </p:cNvPr>
          <p:cNvSpPr/>
          <p:nvPr/>
        </p:nvSpPr>
        <p:spPr>
          <a:xfrm>
            <a:off x="0" y="4857750"/>
            <a:ext cx="642938" cy="714375"/>
          </a:xfrm>
          <a:prstGeom prst="actionButtonDocumen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/>
          </a:p>
        </p:txBody>
      </p:sp>
      <p:pic>
        <p:nvPicPr>
          <p:cNvPr id="2" name="Bst6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22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2402" grpId="0"/>
      <p:bldP spid="102403" grpId="0" build="p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4" descr="systemic effect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857250"/>
            <a:ext cx="8280400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Bst6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8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5" descr="hypermetabolis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809625"/>
            <a:ext cx="8207375" cy="597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Bst6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2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b="1" dirty="0">
                <a:solidFill>
                  <a:srgbClr val="FF0000"/>
                </a:solidFill>
                <a:cs typeface="2  Mitra" panose="00000400000000000000" pitchFamily="2" charset="-78"/>
              </a:rPr>
              <a:t>جمع بندی و تکلیف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/>
              <a:t>تشخیص های رایج پرستاری در بیماران سوختگی را در سه مرحله اورژانس، حاد و نوتوانی لیست کنید و به دلخواه برای هر مرحله یک تشخیص را انتخاب و طرح مراقبتی ارائه کنید.</a:t>
            </a:r>
          </a:p>
          <a:p>
            <a:pPr algn="r" rtl="1"/>
            <a:r>
              <a:rPr lang="fa-IR" dirty="0"/>
              <a:t>تکالیف در </a:t>
            </a:r>
            <a:r>
              <a:rPr lang="fa-IR"/>
              <a:t>سامانه بارگذاری گردد.</a:t>
            </a:r>
            <a:endParaRPr lang="en-US" dirty="0"/>
          </a:p>
        </p:txBody>
      </p:sp>
    </p:spTree>
  </p:cSld>
  <p:clrMapOvr>
    <a:masterClrMapping/>
  </p:clrMapOvr>
  <p:transition>
    <p:cover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b="1">
                <a:solidFill>
                  <a:srgbClr val="FF0000"/>
                </a:solidFill>
                <a:cs typeface="2  Mitra" panose="00000400000000000000" pitchFamily="2" charset="-78"/>
              </a:rPr>
              <a:t>سوختگی های متوسط</a:t>
            </a:r>
            <a:endParaRPr lang="en-US" b="1">
              <a:solidFill>
                <a:srgbClr val="FF0000"/>
              </a:solidFill>
              <a:cs typeface="2  Mitr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>
                <a:ea typeface="+mn-ea"/>
                <a:cs typeface="2  Mitra" pitchFamily="2" charset="-78"/>
              </a:rPr>
              <a:t>درگیری 15-25%سطح بدن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>
                <a:ea typeface="+mn-ea"/>
                <a:cs typeface="2  Mitra" pitchFamily="2" charset="-78"/>
              </a:rPr>
              <a:t>هیچ شکایتی ازآسیب یا درگیری درناحیه دست ها، صورت، پاها و ناحیه تناسلی وجود ندارد.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>
                <a:ea typeface="+mn-ea"/>
                <a:cs typeface="2  Mitra" pitchFamily="2" charset="-78"/>
              </a:rPr>
              <a:t>هیچ شواهدی مبنی برآسیب های استنشاقی، جراحت های وابسته و مشکلات سلامتی قبلی شدید وجود ندارد.</a:t>
            </a:r>
          </a:p>
          <a:p>
            <a:pPr marL="0" indent="0" algn="r" rtl="1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dirty="0">
              <a:ea typeface="+mn-ea"/>
              <a:cs typeface="2  Mitra" pitchFamily="2" charset="-78"/>
            </a:endParaRPr>
          </a:p>
        </p:txBody>
      </p:sp>
      <p:pic>
        <p:nvPicPr>
          <p:cNvPr id="2" name="Bst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29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1746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b="1">
                <a:solidFill>
                  <a:srgbClr val="FF0000"/>
                </a:solidFill>
                <a:cs typeface="2  Mitra" panose="00000400000000000000" pitchFamily="2" charset="-78"/>
              </a:rPr>
              <a:t>سوختگی های شدید</a:t>
            </a:r>
            <a:endParaRPr lang="en-US" b="1">
              <a:solidFill>
                <a:srgbClr val="FF0000"/>
              </a:solidFill>
              <a:cs typeface="2  Mitra" panose="00000400000000000000" pitchFamily="2" charset="-78"/>
            </a:endParaRP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457200" y="2468563"/>
            <a:ext cx="8229600" cy="4389437"/>
          </a:xfrm>
        </p:spPr>
        <p:txBody>
          <a:bodyPr/>
          <a:lstStyle/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سوختگی های 25% ازسطح بدن یا بیشترازآن</a:t>
            </a:r>
          </a:p>
          <a:p>
            <a:pPr algn="r" rtl="1" eaLnBrk="1" hangingPunct="1"/>
            <a:r>
              <a:rPr lang="fa-IR">
                <a:cs typeface="2  Mitra" panose="00000400000000000000" pitchFamily="2" charset="-78"/>
              </a:rPr>
              <a:t>وجود آسیب با وسعت زیاد درناحیه دست ها، پاها، صورت و ناحیه تناسلی</a:t>
            </a:r>
            <a:endParaRPr lang="en-US">
              <a:cs typeface="2  Mitra" panose="00000400000000000000" pitchFamily="2" charset="-78"/>
            </a:endParaRPr>
          </a:p>
        </p:txBody>
      </p:sp>
      <p:pic>
        <p:nvPicPr>
          <p:cNvPr id="2" name="Bst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05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2770" grpId="0"/>
      <p:bldP spid="3277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/>
            <a:r>
              <a:rPr lang="fa-IR" b="1">
                <a:solidFill>
                  <a:srgbClr val="FF0000"/>
                </a:solidFill>
                <a:cs typeface="2  Mitra" panose="00000400000000000000" pitchFamily="2" charset="-78"/>
              </a:rPr>
              <a:t>بررسی مقدماتی بیمار</a:t>
            </a:r>
            <a:endParaRPr lang="en-US" b="1">
              <a:solidFill>
                <a:srgbClr val="FF0000"/>
              </a:solidFill>
              <a:cs typeface="2  Mitra" panose="00000400000000000000" pitchFamily="2" charset="-78"/>
            </a:endParaRP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/>
            <a:r>
              <a:rPr lang="fa-IR" sz="3200">
                <a:cs typeface="2  Mitra" panose="00000400000000000000" pitchFamily="2" charset="-78"/>
              </a:rPr>
              <a:t>بررسی آسیب احتمالی ستون فقرات</a:t>
            </a:r>
          </a:p>
          <a:p>
            <a:pPr algn="r" rtl="1" eaLnBrk="1" hangingPunct="1"/>
            <a:r>
              <a:rPr lang="fa-IR" sz="3200">
                <a:cs typeface="2  Mitra" panose="00000400000000000000" pitchFamily="2" charset="-78"/>
              </a:rPr>
              <a:t>تعیین سطح آگاهی</a:t>
            </a:r>
          </a:p>
          <a:p>
            <a:pPr algn="r" rtl="1" eaLnBrk="1" hangingPunct="1"/>
            <a:r>
              <a:rPr lang="fa-IR" sz="3200">
                <a:cs typeface="2  Mitra" panose="00000400000000000000" pitchFamily="2" charset="-78"/>
              </a:rPr>
              <a:t>بررسی </a:t>
            </a:r>
            <a:r>
              <a:rPr lang="en-US" sz="3200">
                <a:cs typeface="2  Mitra" panose="00000400000000000000" pitchFamily="2" charset="-78"/>
              </a:rPr>
              <a:t>ABCs</a:t>
            </a:r>
            <a:endParaRPr lang="fa-IR" sz="3200">
              <a:cs typeface="2  Mitra" panose="00000400000000000000" pitchFamily="2" charset="-78"/>
            </a:endParaRPr>
          </a:p>
        </p:txBody>
      </p:sp>
      <p:pic>
        <p:nvPicPr>
          <p:cNvPr id="2" name="Bst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50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3794" grpId="0"/>
      <p:bldP spid="3379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b="1">
                <a:solidFill>
                  <a:srgbClr val="FF0000"/>
                </a:solidFill>
                <a:cs typeface="2  Mitra" panose="00000400000000000000" pitchFamily="2" charset="-78"/>
              </a:rPr>
              <a:t>بررسی راه هوایی</a:t>
            </a:r>
            <a:endParaRPr lang="en-US" b="1">
              <a:solidFill>
                <a:srgbClr val="FF0000"/>
              </a:solidFill>
              <a:cs typeface="2  Mitra" panose="00000400000000000000" pitchFamily="2" charset="-78"/>
            </a:endParaRP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/>
            <a:r>
              <a:rPr lang="fa-IR" sz="3200">
                <a:cs typeface="2  Mitra" panose="00000400000000000000" pitchFamily="2" charset="-78"/>
              </a:rPr>
              <a:t>راه هوایی را از نظرآسیب های استنشاقی بررسی کنید.</a:t>
            </a:r>
          </a:p>
          <a:p>
            <a:pPr algn="r" rtl="1" eaLnBrk="1" hangingPunct="1"/>
            <a:r>
              <a:rPr lang="fa-IR" sz="3200">
                <a:cs typeface="2  Mitra" panose="00000400000000000000" pitchFamily="2" charset="-78"/>
              </a:rPr>
              <a:t>وجود دوده در اطراف دهان وبینی</a:t>
            </a:r>
          </a:p>
          <a:p>
            <a:pPr algn="r" rtl="1" eaLnBrk="1" hangingPunct="1"/>
            <a:r>
              <a:rPr lang="fa-IR" sz="3200">
                <a:cs typeface="2  Mitra" panose="00000400000000000000" pitchFamily="2" charset="-78"/>
              </a:rPr>
              <a:t>خروج ترشحات تیره ازدهان</a:t>
            </a:r>
          </a:p>
          <a:p>
            <a:pPr algn="r" rtl="1" eaLnBrk="1" hangingPunct="1"/>
            <a:r>
              <a:rPr lang="fa-IR" sz="3200">
                <a:cs typeface="2  Mitra" panose="00000400000000000000" pitchFamily="2" charset="-78"/>
              </a:rPr>
              <a:t>رویت سوختگی دراطراف دهان و بینی</a:t>
            </a:r>
            <a:endParaRPr lang="en-US" sz="3200">
              <a:cs typeface="2  Mitra" panose="00000400000000000000" pitchFamily="2" charset="-78"/>
            </a:endParaRPr>
          </a:p>
        </p:txBody>
      </p:sp>
      <p:pic>
        <p:nvPicPr>
          <p:cNvPr id="2253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789363"/>
            <a:ext cx="2376487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Bst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35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4818" grpId="0"/>
      <p:bldP spid="3481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1384300"/>
          </a:xfrm>
        </p:spPr>
        <p:txBody>
          <a:bodyPr>
            <a:normAutofit fontScale="90000"/>
          </a:bodyPr>
          <a:lstStyle/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b="1" dirty="0">
                <a:solidFill>
                  <a:srgbClr val="FF0000"/>
                </a:solidFill>
                <a:cs typeface="2  Mitra" pitchFamily="2" charset="-78"/>
              </a:rPr>
              <a:t>عوامل تعیین کننده آسیب های استنشاقی</a:t>
            </a:r>
            <a:endParaRPr lang="en-US" b="1" dirty="0">
              <a:solidFill>
                <a:srgbClr val="FF0000"/>
              </a:solidFill>
              <a:cs typeface="2 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957388"/>
            <a:ext cx="8229600" cy="4114800"/>
          </a:xfrm>
        </p:spPr>
        <p:txBody>
          <a:bodyPr>
            <a:normAutofit fontScale="92500" lnSpcReduction="20000"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sz="3000" dirty="0">
                <a:ea typeface="+mn-ea"/>
                <a:cs typeface="2  Mitra" pitchFamily="2" charset="-78"/>
              </a:rPr>
              <a:t>وجود تاریخچه سوختگی در فضای بسته برای مدت بیش از10دقیقه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sz="3000" dirty="0">
                <a:ea typeface="+mn-ea"/>
                <a:cs typeface="2  Mitra" pitchFamily="2" charset="-78"/>
              </a:rPr>
              <a:t>وجود خلط دودی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sz="3000" dirty="0">
                <a:ea typeface="+mn-ea"/>
                <a:cs typeface="2  Mitra" pitchFamily="2" charset="-78"/>
              </a:rPr>
              <a:t>سطح باند </a:t>
            </a:r>
            <a:r>
              <a:rPr lang="en-US" sz="3000" dirty="0" err="1">
                <a:ea typeface="+mn-ea"/>
                <a:cs typeface="2  Mitra" pitchFamily="2" charset="-78"/>
              </a:rPr>
              <a:t>Hbco</a:t>
            </a:r>
            <a:r>
              <a:rPr lang="fa-IR" sz="3000" dirty="0">
                <a:ea typeface="+mn-ea"/>
                <a:cs typeface="2  Mitra" pitchFamily="2" charset="-78"/>
              </a:rPr>
              <a:t> بیش از15%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sz="3000" dirty="0">
                <a:ea typeface="+mn-ea"/>
                <a:cs typeface="2  Mitra" pitchFamily="2" charset="-78"/>
              </a:rPr>
              <a:t>برونکواسپاسم؟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sz="3000" dirty="0">
                <a:ea typeface="+mn-ea"/>
                <a:cs typeface="2  Mitra" pitchFamily="2" charset="-78"/>
              </a:rPr>
              <a:t>اودینوفاژی؟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sz="3000" dirty="0">
                <a:ea typeface="+mn-ea"/>
                <a:cs typeface="2  Mitra" pitchFamily="2" charset="-78"/>
              </a:rPr>
              <a:t>سوختگی های میانه صورت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sz="3000" dirty="0">
                <a:ea typeface="+mn-ea"/>
                <a:cs typeface="2  Mitra" pitchFamily="2" charset="-78"/>
              </a:rPr>
              <a:t>وجود دوده درصورت یا گردن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sz="3000" dirty="0">
                <a:ea typeface="+mn-ea"/>
                <a:cs typeface="2  Mitra" pitchFamily="2" charset="-78"/>
              </a:rPr>
              <a:t>سوختگی های موهای بینی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sz="3000" dirty="0">
                <a:ea typeface="+mn-ea"/>
                <a:cs typeface="2  Mitra" pitchFamily="2" charset="-78"/>
              </a:rPr>
              <a:t>سطح هشداردهنده آگاهی</a:t>
            </a:r>
          </a:p>
        </p:txBody>
      </p:sp>
      <p:pic>
        <p:nvPicPr>
          <p:cNvPr id="4" name="Bst1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469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b="1">
                <a:solidFill>
                  <a:srgbClr val="FF0000"/>
                </a:solidFill>
                <a:cs typeface="2  Mitra" panose="00000400000000000000" pitchFamily="2" charset="-78"/>
              </a:rPr>
              <a:t>بررسی تنفسی</a:t>
            </a:r>
            <a:endParaRPr lang="en-US" b="1">
              <a:solidFill>
                <a:srgbClr val="FF0000"/>
              </a:solidFill>
              <a:cs typeface="2  Mitr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36838"/>
            <a:ext cx="8229600" cy="4389437"/>
          </a:xfrm>
        </p:spPr>
        <p:txBody>
          <a:bodyPr>
            <a:normAutofit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sz="2800" dirty="0">
                <a:ea typeface="+mn-ea"/>
                <a:cs typeface="2  Mitra" pitchFamily="2" charset="-78"/>
              </a:rPr>
              <a:t>اطمینان حاصل کردن از اینکه بیمار به طور مناسب نفس میکشد و درصورت لزوم ازطریق کانول بینی اکسیژن مکمل میدهیم.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sz="2800" dirty="0">
                <a:ea typeface="+mn-ea"/>
                <a:cs typeface="2  Mitra" pitchFamily="2" charset="-78"/>
              </a:rPr>
              <a:t>سمع صداهای تنفسی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sz="2800" dirty="0">
                <a:ea typeface="+mn-ea"/>
                <a:cs typeface="2  Mitra" pitchFamily="2" charset="-78"/>
              </a:rPr>
              <a:t>گوش کردن ریه ها ازنظروجود صداهای غیرطبیعی(استریدور،ویزینگ)</a:t>
            </a:r>
          </a:p>
          <a:p>
            <a:pPr marL="0" indent="0" algn="r" rtl="1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fa-IR" dirty="0">
              <a:ea typeface="+mn-ea"/>
              <a:cs typeface="2  Mitra" pitchFamily="2" charset="-78"/>
            </a:endParaRPr>
          </a:p>
        </p:txBody>
      </p:sp>
      <p:pic>
        <p:nvPicPr>
          <p:cNvPr id="2" name="Bst2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46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7890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b="1">
                <a:solidFill>
                  <a:srgbClr val="FF0000"/>
                </a:solidFill>
                <a:cs typeface="2  Mitra" panose="00000400000000000000" pitchFamily="2" charset="-78"/>
              </a:rPr>
              <a:t>بررسی گردش خون</a:t>
            </a:r>
            <a:endParaRPr lang="en-US" b="1">
              <a:solidFill>
                <a:srgbClr val="FF0000"/>
              </a:solidFill>
              <a:cs typeface="2  Mitr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>
                <a:ea typeface="+mn-ea"/>
                <a:cs typeface="2  Mitra" pitchFamily="2" charset="-78"/>
              </a:rPr>
              <a:t>اتساع عروق خونی-کاهش</a:t>
            </a:r>
            <a:r>
              <a:rPr lang="en-US" dirty="0">
                <a:ea typeface="+mn-ea"/>
                <a:cs typeface="2  Mitra" pitchFamily="2" charset="-78"/>
              </a:rPr>
              <a:t>BP</a:t>
            </a:r>
            <a:endParaRPr lang="fa-IR" dirty="0">
              <a:ea typeface="+mn-ea"/>
              <a:cs typeface="2  Mitra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>
                <a:ea typeface="+mn-ea"/>
                <a:cs typeface="2  Mitra" pitchFamily="2" charset="-78"/>
              </a:rPr>
              <a:t>نشت ازعروق خونی-کاهش</a:t>
            </a:r>
            <a:r>
              <a:rPr lang="en-US" dirty="0">
                <a:ea typeface="+mn-ea"/>
                <a:cs typeface="2  Mitra" pitchFamily="2" charset="-78"/>
              </a:rPr>
              <a:t>BP</a:t>
            </a:r>
            <a:endParaRPr lang="fa-IR" dirty="0">
              <a:ea typeface="+mn-ea"/>
              <a:cs typeface="2  Mitra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>
                <a:ea typeface="+mn-ea"/>
                <a:cs typeface="2  Mitra" pitchFamily="2" charset="-78"/>
              </a:rPr>
              <a:t>تغییرات سیستمیک با سوختگی های 25% یابیشتردرافراد بزرگسال سالم ازلحاظ سلامتی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>
                <a:ea typeface="+mn-ea"/>
                <a:cs typeface="2  Mitra" pitchFamily="2" charset="-78"/>
              </a:rPr>
              <a:t>کنترل نبض های پایین جراحت سوختگی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>
                <a:ea typeface="+mn-ea"/>
                <a:cs typeface="2  Mitra" pitchFamily="2" charset="-78"/>
              </a:rPr>
              <a:t>مایعات داخل وریدی درصورت لزوم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fa-IR" dirty="0">
              <a:ea typeface="+mn-ea"/>
              <a:cs typeface="2  Mitra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>
              <a:ea typeface="+mn-ea"/>
              <a:cs typeface="2  Mitra" pitchFamily="2" charset="-78"/>
            </a:endParaRPr>
          </a:p>
        </p:txBody>
      </p:sp>
      <p:pic>
        <p:nvPicPr>
          <p:cNvPr id="2" name="Bts2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928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8914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1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000000"/>
      </a:hlink>
      <a:folHlink>
        <a:srgbClr val="20C8F7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000000"/>
    </a:hlink>
    <a:folHlink>
      <a:srgbClr val="20C8F7"/>
    </a:folHlink>
  </a:clrScheme>
</a:themeOverride>
</file>

<file path=ppt/theme/themeOverride2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000000"/>
    </a:hlink>
    <a:folHlink>
      <a:srgbClr val="20C8F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3552</TotalTime>
  <Words>931</Words>
  <Application>Microsoft Office PowerPoint</Application>
  <PresentationFormat>On-screen Show (4:3)</PresentationFormat>
  <Paragraphs>153</Paragraphs>
  <Slides>28</Slides>
  <Notes>0</Notes>
  <HiddenSlides>11</HiddenSlides>
  <MMClips>26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7" baseType="lpstr">
      <vt:lpstr>2  Mitra</vt:lpstr>
      <vt:lpstr>Arial</vt:lpstr>
      <vt:lpstr>Calibri</vt:lpstr>
      <vt:lpstr>Constantia</vt:lpstr>
      <vt:lpstr>Majalla UI</vt:lpstr>
      <vt:lpstr>Tahoma</vt:lpstr>
      <vt:lpstr>Wingdings</vt:lpstr>
      <vt:lpstr>Wingdings 2</vt:lpstr>
      <vt:lpstr>Flow</vt:lpstr>
      <vt:lpstr>سوختگی جلسه دوم</vt:lpstr>
      <vt:lpstr>سوختگی های خفیف</vt:lpstr>
      <vt:lpstr>سوختگی های متوسط</vt:lpstr>
      <vt:lpstr>سوختگی های شدید</vt:lpstr>
      <vt:lpstr>بررسی مقدماتی بیمار</vt:lpstr>
      <vt:lpstr>بررسی راه هوایی</vt:lpstr>
      <vt:lpstr>عوامل تعیین کننده آسیب های استنشاقی</vt:lpstr>
      <vt:lpstr>بررسی تنفسی</vt:lpstr>
      <vt:lpstr>بررسی گردش خون</vt:lpstr>
      <vt:lpstr>شدت سوختگي</vt:lpstr>
      <vt:lpstr>ملاحظات مربوط به کودکان</vt:lpstr>
      <vt:lpstr>ملاحظات مربوط به سالمندان</vt:lpstr>
      <vt:lpstr>اثرات سيستميك زخم سوختگي</vt:lpstr>
      <vt:lpstr>PowerPoint Presentation</vt:lpstr>
      <vt:lpstr>اثرات رواني</vt:lpstr>
      <vt:lpstr>اثرات تنفسي</vt:lpstr>
      <vt:lpstr>بررسی ها ازنظر:</vt:lpstr>
      <vt:lpstr>مسمومیت با مونواکسید کربن</vt:lpstr>
      <vt:lpstr>سوختگی راه هوایی فوقانی</vt:lpstr>
      <vt:lpstr>سوختگی راه هوایی تحتانی</vt:lpstr>
      <vt:lpstr>سيستم قلبي-عروقي</vt:lpstr>
      <vt:lpstr>سيستم ايمني</vt:lpstr>
      <vt:lpstr>سيستم كليوي</vt:lpstr>
      <vt:lpstr>سيستم گوارشي</vt:lpstr>
      <vt:lpstr>سيستم گردش خون</vt:lpstr>
      <vt:lpstr>PowerPoint Presentation</vt:lpstr>
      <vt:lpstr>PowerPoint Presentation</vt:lpstr>
      <vt:lpstr>جمع بندی و تکلیف</vt:lpstr>
    </vt:vector>
  </TitlesOfParts>
  <Company>&lt;arabianhorse&gt;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مقدمه</dc:title>
  <dc:creator>Dear User!</dc:creator>
  <cp:lastModifiedBy>win11</cp:lastModifiedBy>
  <cp:revision>105</cp:revision>
  <dcterms:created xsi:type="dcterms:W3CDTF">2010-09-07T07:28:24Z</dcterms:created>
  <dcterms:modified xsi:type="dcterms:W3CDTF">2025-11-22T04:51:36Z</dcterms:modified>
</cp:coreProperties>
</file>